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8" r:id="rId2"/>
  </p:sldIdLst>
  <p:sldSz cx="219456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9B94"/>
    <a:srgbClr val="17D7CE"/>
    <a:srgbClr val="14BCB4"/>
    <a:srgbClr val="9CB8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63" autoAdjust="0"/>
    <p:restoredTop sz="94660"/>
  </p:normalViewPr>
  <p:slideViewPr>
    <p:cSldViewPr snapToGrid="0">
      <p:cViewPr>
        <p:scale>
          <a:sx n="42" d="100"/>
          <a:sy n="42" d="100"/>
        </p:scale>
        <p:origin x="744" y="-55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jpe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45920" y="5387342"/>
            <a:ext cx="18653760" cy="11460480"/>
          </a:xfrm>
        </p:spPr>
        <p:txBody>
          <a:bodyPr anchor="b"/>
          <a:lstStyle>
            <a:lvl1pPr algn="ctr">
              <a:defRPr sz="14400"/>
            </a:lvl1pPr>
          </a:lstStyle>
          <a:p>
            <a:r>
              <a:rPr lang="en-US"/>
              <a:t>Click to edit Master title style</a:t>
            </a:r>
            <a:endParaRPr lang="en-US" dirty="0"/>
          </a:p>
        </p:txBody>
      </p:sp>
      <p:sp>
        <p:nvSpPr>
          <p:cNvPr id="3" name="Subtitle 2"/>
          <p:cNvSpPr>
            <a:spLocks noGrp="1"/>
          </p:cNvSpPr>
          <p:nvPr>
            <p:ph type="subTitle" idx="1"/>
          </p:nvPr>
        </p:nvSpPr>
        <p:spPr>
          <a:xfrm>
            <a:off x="2743200" y="17289782"/>
            <a:ext cx="16459200" cy="7947658"/>
          </a:xfrm>
        </p:spPr>
        <p:txBody>
          <a:bodyPr/>
          <a:lstStyle>
            <a:lvl1pPr marL="0" indent="0" algn="ctr">
              <a:buNone/>
              <a:defRPr sz="5760"/>
            </a:lvl1pPr>
            <a:lvl2pPr marL="1097280" indent="0" algn="ctr">
              <a:buNone/>
              <a:defRPr sz="4800"/>
            </a:lvl2pPr>
            <a:lvl3pPr marL="2194560" indent="0" algn="ctr">
              <a:buNone/>
              <a:defRPr sz="4320"/>
            </a:lvl3pPr>
            <a:lvl4pPr marL="3291840" indent="0" algn="ctr">
              <a:buNone/>
              <a:defRPr sz="3840"/>
            </a:lvl4pPr>
            <a:lvl5pPr marL="4389120" indent="0" algn="ctr">
              <a:buNone/>
              <a:defRPr sz="3840"/>
            </a:lvl5pPr>
            <a:lvl6pPr marL="5486400" indent="0" algn="ctr">
              <a:buNone/>
              <a:defRPr sz="3840"/>
            </a:lvl6pPr>
            <a:lvl7pPr marL="6583680" indent="0" algn="ctr">
              <a:buNone/>
              <a:defRPr sz="3840"/>
            </a:lvl7pPr>
            <a:lvl8pPr marL="7680960" indent="0" algn="ctr">
              <a:buNone/>
              <a:defRPr sz="3840"/>
            </a:lvl8pPr>
            <a:lvl9pPr marL="8778240" indent="0" algn="ctr">
              <a:buNone/>
              <a:defRPr sz="38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FBE397-4D43-486F-91B3-50CAF11D495C}" type="datetimeFigureOut">
              <a:rPr lang="en-CA" smtClean="0"/>
              <a:t>2024-10-07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712409F-6B95-42BD-BAB5-509F7A704958}" type="slidenum">
              <a:rPr lang="en-CA" smtClean="0"/>
              <a:t>‹Nº›</a:t>
            </a:fld>
            <a:endParaRPr lang="en-CA"/>
          </a:p>
        </p:txBody>
      </p:sp>
    </p:spTree>
    <p:extLst>
      <p:ext uri="{BB962C8B-B14F-4D97-AF65-F5344CB8AC3E}">
        <p14:creationId xmlns:p14="http://schemas.microsoft.com/office/powerpoint/2010/main" val="2313847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FBE397-4D43-486F-91B3-50CAF11D495C}" type="datetimeFigureOut">
              <a:rPr lang="en-CA" smtClean="0"/>
              <a:t>2024-10-07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712409F-6B95-42BD-BAB5-509F7A704958}" type="slidenum">
              <a:rPr lang="en-CA" smtClean="0"/>
              <a:t>‹Nº›</a:t>
            </a:fld>
            <a:endParaRPr lang="en-CA"/>
          </a:p>
        </p:txBody>
      </p:sp>
    </p:spTree>
    <p:extLst>
      <p:ext uri="{BB962C8B-B14F-4D97-AF65-F5344CB8AC3E}">
        <p14:creationId xmlns:p14="http://schemas.microsoft.com/office/powerpoint/2010/main" val="849215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704821" y="1752600"/>
            <a:ext cx="473202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508761" y="1752600"/>
            <a:ext cx="1392174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FBE397-4D43-486F-91B3-50CAF11D495C}" type="datetimeFigureOut">
              <a:rPr lang="en-CA" smtClean="0"/>
              <a:t>2024-10-07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712409F-6B95-42BD-BAB5-509F7A704958}" type="slidenum">
              <a:rPr lang="en-CA" smtClean="0"/>
              <a:t>‹Nº›</a:t>
            </a:fld>
            <a:endParaRPr lang="en-CA"/>
          </a:p>
        </p:txBody>
      </p:sp>
    </p:spTree>
    <p:extLst>
      <p:ext uri="{BB962C8B-B14F-4D97-AF65-F5344CB8AC3E}">
        <p14:creationId xmlns:p14="http://schemas.microsoft.com/office/powerpoint/2010/main" val="3359381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FBE397-4D43-486F-91B3-50CAF11D495C}" type="datetimeFigureOut">
              <a:rPr lang="en-CA" smtClean="0"/>
              <a:t>2024-10-07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712409F-6B95-42BD-BAB5-509F7A704958}" type="slidenum">
              <a:rPr lang="en-CA" smtClean="0"/>
              <a:t>‹Nº›</a:t>
            </a:fld>
            <a:endParaRPr lang="en-CA"/>
          </a:p>
        </p:txBody>
      </p:sp>
    </p:spTree>
    <p:extLst>
      <p:ext uri="{BB962C8B-B14F-4D97-AF65-F5344CB8AC3E}">
        <p14:creationId xmlns:p14="http://schemas.microsoft.com/office/powerpoint/2010/main" val="1294185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97331" y="8206749"/>
            <a:ext cx="18928080" cy="13693138"/>
          </a:xfrm>
        </p:spPr>
        <p:txBody>
          <a:bodyPr anchor="b"/>
          <a:lstStyle>
            <a:lvl1pPr>
              <a:defRPr sz="14400"/>
            </a:lvl1pPr>
          </a:lstStyle>
          <a:p>
            <a:r>
              <a:rPr lang="en-US"/>
              <a:t>Click to edit Master title style</a:t>
            </a:r>
            <a:endParaRPr lang="en-US" dirty="0"/>
          </a:p>
        </p:txBody>
      </p:sp>
      <p:sp>
        <p:nvSpPr>
          <p:cNvPr id="3" name="Text Placeholder 2"/>
          <p:cNvSpPr>
            <a:spLocks noGrp="1"/>
          </p:cNvSpPr>
          <p:nvPr>
            <p:ph type="body" idx="1"/>
          </p:nvPr>
        </p:nvSpPr>
        <p:spPr>
          <a:xfrm>
            <a:off x="1497331" y="22029429"/>
            <a:ext cx="18928080" cy="7200898"/>
          </a:xfrm>
        </p:spPr>
        <p:txBody>
          <a:bodyPr/>
          <a:lstStyle>
            <a:lvl1pPr marL="0" indent="0">
              <a:buNone/>
              <a:defRPr sz="5760">
                <a:solidFill>
                  <a:schemeClr val="tx1"/>
                </a:solidFill>
              </a:defRPr>
            </a:lvl1pPr>
            <a:lvl2pPr marL="1097280" indent="0">
              <a:buNone/>
              <a:defRPr sz="4800">
                <a:solidFill>
                  <a:schemeClr val="tx1">
                    <a:tint val="75000"/>
                  </a:schemeClr>
                </a:solidFill>
              </a:defRPr>
            </a:lvl2pPr>
            <a:lvl3pPr marL="2194560" indent="0">
              <a:buNone/>
              <a:defRPr sz="4320">
                <a:solidFill>
                  <a:schemeClr val="tx1">
                    <a:tint val="75000"/>
                  </a:schemeClr>
                </a:solidFill>
              </a:defRPr>
            </a:lvl3pPr>
            <a:lvl4pPr marL="3291840" indent="0">
              <a:buNone/>
              <a:defRPr sz="3840">
                <a:solidFill>
                  <a:schemeClr val="tx1">
                    <a:tint val="75000"/>
                  </a:schemeClr>
                </a:solidFill>
              </a:defRPr>
            </a:lvl4pPr>
            <a:lvl5pPr marL="4389120" indent="0">
              <a:buNone/>
              <a:defRPr sz="3840">
                <a:solidFill>
                  <a:schemeClr val="tx1">
                    <a:tint val="75000"/>
                  </a:schemeClr>
                </a:solidFill>
              </a:defRPr>
            </a:lvl5pPr>
            <a:lvl6pPr marL="5486400" indent="0">
              <a:buNone/>
              <a:defRPr sz="3840">
                <a:solidFill>
                  <a:schemeClr val="tx1">
                    <a:tint val="75000"/>
                  </a:schemeClr>
                </a:solidFill>
              </a:defRPr>
            </a:lvl6pPr>
            <a:lvl7pPr marL="6583680" indent="0">
              <a:buNone/>
              <a:defRPr sz="3840">
                <a:solidFill>
                  <a:schemeClr val="tx1">
                    <a:tint val="75000"/>
                  </a:schemeClr>
                </a:solidFill>
              </a:defRPr>
            </a:lvl7pPr>
            <a:lvl8pPr marL="7680960" indent="0">
              <a:buNone/>
              <a:defRPr sz="3840">
                <a:solidFill>
                  <a:schemeClr val="tx1">
                    <a:tint val="75000"/>
                  </a:schemeClr>
                </a:solidFill>
              </a:defRPr>
            </a:lvl8pPr>
            <a:lvl9pPr marL="8778240" indent="0">
              <a:buNone/>
              <a:defRPr sz="38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FBE397-4D43-486F-91B3-50CAF11D495C}" type="datetimeFigureOut">
              <a:rPr lang="en-CA" smtClean="0"/>
              <a:t>2024-10-07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712409F-6B95-42BD-BAB5-509F7A704958}" type="slidenum">
              <a:rPr lang="en-CA" smtClean="0"/>
              <a:t>‹Nº›</a:t>
            </a:fld>
            <a:endParaRPr lang="en-CA"/>
          </a:p>
        </p:txBody>
      </p:sp>
    </p:spTree>
    <p:extLst>
      <p:ext uri="{BB962C8B-B14F-4D97-AF65-F5344CB8AC3E}">
        <p14:creationId xmlns:p14="http://schemas.microsoft.com/office/powerpoint/2010/main" val="3155604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08760" y="8763000"/>
            <a:ext cx="932688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1109960" y="8763000"/>
            <a:ext cx="932688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FBE397-4D43-486F-91B3-50CAF11D495C}" type="datetimeFigureOut">
              <a:rPr lang="en-CA" smtClean="0"/>
              <a:t>2024-10-07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1712409F-6B95-42BD-BAB5-509F7A704958}" type="slidenum">
              <a:rPr lang="en-CA" smtClean="0"/>
              <a:t>‹Nº›</a:t>
            </a:fld>
            <a:endParaRPr lang="en-CA"/>
          </a:p>
        </p:txBody>
      </p:sp>
    </p:spTree>
    <p:extLst>
      <p:ext uri="{BB962C8B-B14F-4D97-AF65-F5344CB8AC3E}">
        <p14:creationId xmlns:p14="http://schemas.microsoft.com/office/powerpoint/2010/main" val="27551165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1618" y="1752607"/>
            <a:ext cx="1892808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1511621" y="8069582"/>
            <a:ext cx="9284016" cy="3954778"/>
          </a:xfrm>
        </p:spPr>
        <p:txBody>
          <a:bodyPr anchor="b"/>
          <a:lstStyle>
            <a:lvl1pPr marL="0" indent="0">
              <a:buNone/>
              <a:defRPr sz="5760" b="1"/>
            </a:lvl1pPr>
            <a:lvl2pPr marL="1097280" indent="0">
              <a:buNone/>
              <a:defRPr sz="4800" b="1"/>
            </a:lvl2pPr>
            <a:lvl3pPr marL="2194560" indent="0">
              <a:buNone/>
              <a:defRPr sz="4320" b="1"/>
            </a:lvl3pPr>
            <a:lvl4pPr marL="3291840" indent="0">
              <a:buNone/>
              <a:defRPr sz="3840" b="1"/>
            </a:lvl4pPr>
            <a:lvl5pPr marL="4389120" indent="0">
              <a:buNone/>
              <a:defRPr sz="3840" b="1"/>
            </a:lvl5pPr>
            <a:lvl6pPr marL="5486400" indent="0">
              <a:buNone/>
              <a:defRPr sz="3840" b="1"/>
            </a:lvl6pPr>
            <a:lvl7pPr marL="6583680" indent="0">
              <a:buNone/>
              <a:defRPr sz="3840" b="1"/>
            </a:lvl7pPr>
            <a:lvl8pPr marL="7680960" indent="0">
              <a:buNone/>
              <a:defRPr sz="3840" b="1"/>
            </a:lvl8pPr>
            <a:lvl9pPr marL="8778240" indent="0">
              <a:buNone/>
              <a:defRPr sz="3840" b="1"/>
            </a:lvl9pPr>
          </a:lstStyle>
          <a:p>
            <a:pPr lvl="0"/>
            <a:r>
              <a:rPr lang="en-US"/>
              <a:t>Click to edit Master text styles</a:t>
            </a:r>
          </a:p>
        </p:txBody>
      </p:sp>
      <p:sp>
        <p:nvSpPr>
          <p:cNvPr id="4" name="Content Placeholder 3"/>
          <p:cNvSpPr>
            <a:spLocks noGrp="1"/>
          </p:cNvSpPr>
          <p:nvPr>
            <p:ph sz="half" idx="2"/>
          </p:nvPr>
        </p:nvSpPr>
        <p:spPr>
          <a:xfrm>
            <a:off x="1511621" y="12024360"/>
            <a:ext cx="9284016"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1109961" y="8069582"/>
            <a:ext cx="9329738" cy="3954778"/>
          </a:xfrm>
        </p:spPr>
        <p:txBody>
          <a:bodyPr anchor="b"/>
          <a:lstStyle>
            <a:lvl1pPr marL="0" indent="0">
              <a:buNone/>
              <a:defRPr sz="5760" b="1"/>
            </a:lvl1pPr>
            <a:lvl2pPr marL="1097280" indent="0">
              <a:buNone/>
              <a:defRPr sz="4800" b="1"/>
            </a:lvl2pPr>
            <a:lvl3pPr marL="2194560" indent="0">
              <a:buNone/>
              <a:defRPr sz="4320" b="1"/>
            </a:lvl3pPr>
            <a:lvl4pPr marL="3291840" indent="0">
              <a:buNone/>
              <a:defRPr sz="3840" b="1"/>
            </a:lvl4pPr>
            <a:lvl5pPr marL="4389120" indent="0">
              <a:buNone/>
              <a:defRPr sz="3840" b="1"/>
            </a:lvl5pPr>
            <a:lvl6pPr marL="5486400" indent="0">
              <a:buNone/>
              <a:defRPr sz="3840" b="1"/>
            </a:lvl6pPr>
            <a:lvl7pPr marL="6583680" indent="0">
              <a:buNone/>
              <a:defRPr sz="3840" b="1"/>
            </a:lvl7pPr>
            <a:lvl8pPr marL="7680960" indent="0">
              <a:buNone/>
              <a:defRPr sz="3840" b="1"/>
            </a:lvl8pPr>
            <a:lvl9pPr marL="8778240" indent="0">
              <a:buNone/>
              <a:defRPr sz="3840" b="1"/>
            </a:lvl9pPr>
          </a:lstStyle>
          <a:p>
            <a:pPr lvl="0"/>
            <a:r>
              <a:rPr lang="en-US"/>
              <a:t>Click to edit Master text styles</a:t>
            </a:r>
          </a:p>
        </p:txBody>
      </p:sp>
      <p:sp>
        <p:nvSpPr>
          <p:cNvPr id="6" name="Content Placeholder 5"/>
          <p:cNvSpPr>
            <a:spLocks noGrp="1"/>
          </p:cNvSpPr>
          <p:nvPr>
            <p:ph sz="quarter" idx="4"/>
          </p:nvPr>
        </p:nvSpPr>
        <p:spPr>
          <a:xfrm>
            <a:off x="11109961" y="12024360"/>
            <a:ext cx="9329738"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FBE397-4D43-486F-91B3-50CAF11D495C}" type="datetimeFigureOut">
              <a:rPr lang="en-CA" smtClean="0"/>
              <a:t>2024-10-07</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1712409F-6B95-42BD-BAB5-509F7A704958}" type="slidenum">
              <a:rPr lang="en-CA" smtClean="0"/>
              <a:t>‹Nº›</a:t>
            </a:fld>
            <a:endParaRPr lang="en-CA"/>
          </a:p>
        </p:txBody>
      </p:sp>
    </p:spTree>
    <p:extLst>
      <p:ext uri="{BB962C8B-B14F-4D97-AF65-F5344CB8AC3E}">
        <p14:creationId xmlns:p14="http://schemas.microsoft.com/office/powerpoint/2010/main" val="4224887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FBE397-4D43-486F-91B3-50CAF11D495C}" type="datetimeFigureOut">
              <a:rPr lang="en-CA" smtClean="0"/>
              <a:t>2024-10-07</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1712409F-6B95-42BD-BAB5-509F7A704958}" type="slidenum">
              <a:rPr lang="en-CA" smtClean="0"/>
              <a:t>‹Nº›</a:t>
            </a:fld>
            <a:endParaRPr lang="en-CA"/>
          </a:p>
        </p:txBody>
      </p:sp>
    </p:spTree>
    <p:extLst>
      <p:ext uri="{BB962C8B-B14F-4D97-AF65-F5344CB8AC3E}">
        <p14:creationId xmlns:p14="http://schemas.microsoft.com/office/powerpoint/2010/main" val="40022395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FBE397-4D43-486F-91B3-50CAF11D495C}" type="datetimeFigureOut">
              <a:rPr lang="en-CA" smtClean="0"/>
              <a:t>2024-10-07</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1712409F-6B95-42BD-BAB5-509F7A704958}" type="slidenum">
              <a:rPr lang="en-CA" smtClean="0"/>
              <a:t>‹Nº›</a:t>
            </a:fld>
            <a:endParaRPr lang="en-CA"/>
          </a:p>
        </p:txBody>
      </p:sp>
    </p:spTree>
    <p:extLst>
      <p:ext uri="{BB962C8B-B14F-4D97-AF65-F5344CB8AC3E}">
        <p14:creationId xmlns:p14="http://schemas.microsoft.com/office/powerpoint/2010/main" val="2593780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1619" y="2194560"/>
            <a:ext cx="7078027" cy="7680960"/>
          </a:xfrm>
        </p:spPr>
        <p:txBody>
          <a:bodyPr anchor="b"/>
          <a:lstStyle>
            <a:lvl1pPr>
              <a:defRPr sz="7680"/>
            </a:lvl1pPr>
          </a:lstStyle>
          <a:p>
            <a:r>
              <a:rPr lang="en-US"/>
              <a:t>Click to edit Master title style</a:t>
            </a:r>
            <a:endParaRPr lang="en-US" dirty="0"/>
          </a:p>
        </p:txBody>
      </p:sp>
      <p:sp>
        <p:nvSpPr>
          <p:cNvPr id="3" name="Content Placeholder 2"/>
          <p:cNvSpPr>
            <a:spLocks noGrp="1"/>
          </p:cNvSpPr>
          <p:nvPr>
            <p:ph idx="1"/>
          </p:nvPr>
        </p:nvSpPr>
        <p:spPr>
          <a:xfrm>
            <a:off x="9329738" y="4739647"/>
            <a:ext cx="11109960" cy="23393400"/>
          </a:xfrm>
        </p:spPr>
        <p:txBody>
          <a:bodyPr/>
          <a:lstStyle>
            <a:lvl1pPr>
              <a:defRPr sz="7680"/>
            </a:lvl1pPr>
            <a:lvl2pPr>
              <a:defRPr sz="6720"/>
            </a:lvl2pPr>
            <a:lvl3pPr>
              <a:defRPr sz="5760"/>
            </a:lvl3pPr>
            <a:lvl4pPr>
              <a:defRPr sz="4800"/>
            </a:lvl4pPr>
            <a:lvl5pPr>
              <a:defRPr sz="4800"/>
            </a:lvl5pPr>
            <a:lvl6pPr>
              <a:defRPr sz="4800"/>
            </a:lvl6pPr>
            <a:lvl7pPr>
              <a:defRPr sz="4800"/>
            </a:lvl7pPr>
            <a:lvl8pPr>
              <a:defRPr sz="4800"/>
            </a:lvl8pPr>
            <a:lvl9pPr>
              <a:defRPr sz="4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511619" y="9875520"/>
            <a:ext cx="7078027" cy="18295622"/>
          </a:xfrm>
        </p:spPr>
        <p:txBody>
          <a:bodyPr/>
          <a:lstStyle>
            <a:lvl1pPr marL="0" indent="0">
              <a:buNone/>
              <a:defRPr sz="3840"/>
            </a:lvl1pPr>
            <a:lvl2pPr marL="1097280" indent="0">
              <a:buNone/>
              <a:defRPr sz="3360"/>
            </a:lvl2pPr>
            <a:lvl3pPr marL="2194560" indent="0">
              <a:buNone/>
              <a:defRPr sz="2880"/>
            </a:lvl3pPr>
            <a:lvl4pPr marL="3291840" indent="0">
              <a:buNone/>
              <a:defRPr sz="2400"/>
            </a:lvl4pPr>
            <a:lvl5pPr marL="4389120" indent="0">
              <a:buNone/>
              <a:defRPr sz="2400"/>
            </a:lvl5pPr>
            <a:lvl6pPr marL="5486400" indent="0">
              <a:buNone/>
              <a:defRPr sz="2400"/>
            </a:lvl6pPr>
            <a:lvl7pPr marL="6583680" indent="0">
              <a:buNone/>
              <a:defRPr sz="2400"/>
            </a:lvl7pPr>
            <a:lvl8pPr marL="7680960" indent="0">
              <a:buNone/>
              <a:defRPr sz="2400"/>
            </a:lvl8pPr>
            <a:lvl9pPr marL="8778240" indent="0">
              <a:buNone/>
              <a:defRPr sz="2400"/>
            </a:lvl9pPr>
          </a:lstStyle>
          <a:p>
            <a:pPr lvl="0"/>
            <a:r>
              <a:rPr lang="en-US"/>
              <a:t>Click to edit Master text styles</a:t>
            </a:r>
          </a:p>
        </p:txBody>
      </p:sp>
      <p:sp>
        <p:nvSpPr>
          <p:cNvPr id="5" name="Date Placeholder 4"/>
          <p:cNvSpPr>
            <a:spLocks noGrp="1"/>
          </p:cNvSpPr>
          <p:nvPr>
            <p:ph type="dt" sz="half" idx="10"/>
          </p:nvPr>
        </p:nvSpPr>
        <p:spPr/>
        <p:txBody>
          <a:bodyPr/>
          <a:lstStyle/>
          <a:p>
            <a:fld id="{59FBE397-4D43-486F-91B3-50CAF11D495C}" type="datetimeFigureOut">
              <a:rPr lang="en-CA" smtClean="0"/>
              <a:t>2024-10-07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1712409F-6B95-42BD-BAB5-509F7A704958}" type="slidenum">
              <a:rPr lang="en-CA" smtClean="0"/>
              <a:t>‹Nº›</a:t>
            </a:fld>
            <a:endParaRPr lang="en-CA"/>
          </a:p>
        </p:txBody>
      </p:sp>
    </p:spTree>
    <p:extLst>
      <p:ext uri="{BB962C8B-B14F-4D97-AF65-F5344CB8AC3E}">
        <p14:creationId xmlns:p14="http://schemas.microsoft.com/office/powerpoint/2010/main" val="1520539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1619" y="2194560"/>
            <a:ext cx="7078027" cy="7680960"/>
          </a:xfrm>
        </p:spPr>
        <p:txBody>
          <a:bodyPr anchor="b"/>
          <a:lstStyle>
            <a:lvl1pPr>
              <a:defRPr sz="7680"/>
            </a:lvl1pPr>
          </a:lstStyle>
          <a:p>
            <a:r>
              <a:rPr lang="en-US"/>
              <a:t>Click to edit Master title style</a:t>
            </a:r>
            <a:endParaRPr lang="en-US" dirty="0"/>
          </a:p>
        </p:txBody>
      </p:sp>
      <p:sp>
        <p:nvSpPr>
          <p:cNvPr id="3" name="Picture Placeholder 2"/>
          <p:cNvSpPr>
            <a:spLocks noGrp="1" noChangeAspect="1"/>
          </p:cNvSpPr>
          <p:nvPr>
            <p:ph type="pic" idx="1"/>
          </p:nvPr>
        </p:nvSpPr>
        <p:spPr>
          <a:xfrm>
            <a:off x="9329738" y="4739647"/>
            <a:ext cx="11109960" cy="23393400"/>
          </a:xfrm>
        </p:spPr>
        <p:txBody>
          <a:bodyPr anchor="t"/>
          <a:lstStyle>
            <a:lvl1pPr marL="0" indent="0">
              <a:buNone/>
              <a:defRPr sz="7680"/>
            </a:lvl1pPr>
            <a:lvl2pPr marL="1097280" indent="0">
              <a:buNone/>
              <a:defRPr sz="6720"/>
            </a:lvl2pPr>
            <a:lvl3pPr marL="2194560" indent="0">
              <a:buNone/>
              <a:defRPr sz="5760"/>
            </a:lvl3pPr>
            <a:lvl4pPr marL="3291840" indent="0">
              <a:buNone/>
              <a:defRPr sz="4800"/>
            </a:lvl4pPr>
            <a:lvl5pPr marL="4389120" indent="0">
              <a:buNone/>
              <a:defRPr sz="4800"/>
            </a:lvl5pPr>
            <a:lvl6pPr marL="5486400" indent="0">
              <a:buNone/>
              <a:defRPr sz="4800"/>
            </a:lvl6pPr>
            <a:lvl7pPr marL="6583680" indent="0">
              <a:buNone/>
              <a:defRPr sz="4800"/>
            </a:lvl7pPr>
            <a:lvl8pPr marL="7680960" indent="0">
              <a:buNone/>
              <a:defRPr sz="4800"/>
            </a:lvl8pPr>
            <a:lvl9pPr marL="8778240" indent="0">
              <a:buNone/>
              <a:defRPr sz="4800"/>
            </a:lvl9pPr>
          </a:lstStyle>
          <a:p>
            <a:r>
              <a:rPr lang="en-US"/>
              <a:t>Click icon to add picture</a:t>
            </a:r>
            <a:endParaRPr lang="en-US" dirty="0"/>
          </a:p>
        </p:txBody>
      </p:sp>
      <p:sp>
        <p:nvSpPr>
          <p:cNvPr id="4" name="Text Placeholder 3"/>
          <p:cNvSpPr>
            <a:spLocks noGrp="1"/>
          </p:cNvSpPr>
          <p:nvPr>
            <p:ph type="body" sz="half" idx="2"/>
          </p:nvPr>
        </p:nvSpPr>
        <p:spPr>
          <a:xfrm>
            <a:off x="1511619" y="9875520"/>
            <a:ext cx="7078027" cy="18295622"/>
          </a:xfrm>
        </p:spPr>
        <p:txBody>
          <a:bodyPr/>
          <a:lstStyle>
            <a:lvl1pPr marL="0" indent="0">
              <a:buNone/>
              <a:defRPr sz="3840"/>
            </a:lvl1pPr>
            <a:lvl2pPr marL="1097280" indent="0">
              <a:buNone/>
              <a:defRPr sz="3360"/>
            </a:lvl2pPr>
            <a:lvl3pPr marL="2194560" indent="0">
              <a:buNone/>
              <a:defRPr sz="2880"/>
            </a:lvl3pPr>
            <a:lvl4pPr marL="3291840" indent="0">
              <a:buNone/>
              <a:defRPr sz="2400"/>
            </a:lvl4pPr>
            <a:lvl5pPr marL="4389120" indent="0">
              <a:buNone/>
              <a:defRPr sz="2400"/>
            </a:lvl5pPr>
            <a:lvl6pPr marL="5486400" indent="0">
              <a:buNone/>
              <a:defRPr sz="2400"/>
            </a:lvl6pPr>
            <a:lvl7pPr marL="6583680" indent="0">
              <a:buNone/>
              <a:defRPr sz="2400"/>
            </a:lvl7pPr>
            <a:lvl8pPr marL="7680960" indent="0">
              <a:buNone/>
              <a:defRPr sz="2400"/>
            </a:lvl8pPr>
            <a:lvl9pPr marL="8778240" indent="0">
              <a:buNone/>
              <a:defRPr sz="2400"/>
            </a:lvl9pPr>
          </a:lstStyle>
          <a:p>
            <a:pPr lvl="0"/>
            <a:r>
              <a:rPr lang="en-US"/>
              <a:t>Click to edit Master text styles</a:t>
            </a:r>
          </a:p>
        </p:txBody>
      </p:sp>
      <p:sp>
        <p:nvSpPr>
          <p:cNvPr id="5" name="Date Placeholder 4"/>
          <p:cNvSpPr>
            <a:spLocks noGrp="1"/>
          </p:cNvSpPr>
          <p:nvPr>
            <p:ph type="dt" sz="half" idx="10"/>
          </p:nvPr>
        </p:nvSpPr>
        <p:spPr/>
        <p:txBody>
          <a:bodyPr/>
          <a:lstStyle/>
          <a:p>
            <a:fld id="{59FBE397-4D43-486F-91B3-50CAF11D495C}" type="datetimeFigureOut">
              <a:rPr lang="en-CA" smtClean="0"/>
              <a:t>2024-10-07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1712409F-6B95-42BD-BAB5-509F7A704958}" type="slidenum">
              <a:rPr lang="en-CA" smtClean="0"/>
              <a:t>‹Nº›</a:t>
            </a:fld>
            <a:endParaRPr lang="en-CA"/>
          </a:p>
        </p:txBody>
      </p:sp>
    </p:spTree>
    <p:extLst>
      <p:ext uri="{BB962C8B-B14F-4D97-AF65-F5344CB8AC3E}">
        <p14:creationId xmlns:p14="http://schemas.microsoft.com/office/powerpoint/2010/main" val="2833993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08760" y="1752607"/>
            <a:ext cx="1892808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508760" y="8763000"/>
            <a:ext cx="1892808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508760" y="30510487"/>
            <a:ext cx="4937760" cy="1752600"/>
          </a:xfrm>
          <a:prstGeom prst="rect">
            <a:avLst/>
          </a:prstGeom>
        </p:spPr>
        <p:txBody>
          <a:bodyPr vert="horz" lIns="91440" tIns="45720" rIns="91440" bIns="45720" rtlCol="0" anchor="ctr"/>
          <a:lstStyle>
            <a:lvl1pPr algn="l">
              <a:defRPr sz="2880">
                <a:solidFill>
                  <a:schemeClr val="tx1">
                    <a:tint val="75000"/>
                  </a:schemeClr>
                </a:solidFill>
              </a:defRPr>
            </a:lvl1pPr>
          </a:lstStyle>
          <a:p>
            <a:fld id="{59FBE397-4D43-486F-91B3-50CAF11D495C}" type="datetimeFigureOut">
              <a:rPr lang="en-CA" smtClean="0"/>
              <a:t>2024-10-07</a:t>
            </a:fld>
            <a:endParaRPr lang="en-CA"/>
          </a:p>
        </p:txBody>
      </p:sp>
      <p:sp>
        <p:nvSpPr>
          <p:cNvPr id="5" name="Footer Placeholder 4"/>
          <p:cNvSpPr>
            <a:spLocks noGrp="1"/>
          </p:cNvSpPr>
          <p:nvPr>
            <p:ph type="ftr" sz="quarter" idx="3"/>
          </p:nvPr>
        </p:nvSpPr>
        <p:spPr>
          <a:xfrm>
            <a:off x="7269480" y="30510487"/>
            <a:ext cx="7406640" cy="1752600"/>
          </a:xfrm>
          <a:prstGeom prst="rect">
            <a:avLst/>
          </a:prstGeom>
        </p:spPr>
        <p:txBody>
          <a:bodyPr vert="horz" lIns="91440" tIns="45720" rIns="91440" bIns="45720" rtlCol="0" anchor="ctr"/>
          <a:lstStyle>
            <a:lvl1pPr algn="ctr">
              <a:defRPr sz="288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15499080" y="30510487"/>
            <a:ext cx="4937760" cy="1752600"/>
          </a:xfrm>
          <a:prstGeom prst="rect">
            <a:avLst/>
          </a:prstGeom>
        </p:spPr>
        <p:txBody>
          <a:bodyPr vert="horz" lIns="91440" tIns="45720" rIns="91440" bIns="45720" rtlCol="0" anchor="ctr"/>
          <a:lstStyle>
            <a:lvl1pPr algn="r">
              <a:defRPr sz="2880">
                <a:solidFill>
                  <a:schemeClr val="tx1">
                    <a:tint val="75000"/>
                  </a:schemeClr>
                </a:solidFill>
              </a:defRPr>
            </a:lvl1pPr>
          </a:lstStyle>
          <a:p>
            <a:fld id="{1712409F-6B95-42BD-BAB5-509F7A704958}" type="slidenum">
              <a:rPr lang="en-CA" smtClean="0"/>
              <a:t>‹Nº›</a:t>
            </a:fld>
            <a:endParaRPr lang="en-CA"/>
          </a:p>
        </p:txBody>
      </p:sp>
    </p:spTree>
    <p:extLst>
      <p:ext uri="{BB962C8B-B14F-4D97-AF65-F5344CB8AC3E}">
        <p14:creationId xmlns:p14="http://schemas.microsoft.com/office/powerpoint/2010/main" val="424162361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194560" rtl="0" eaLnBrk="1" latinLnBrk="0" hangingPunct="1">
        <a:lnSpc>
          <a:spcPct val="90000"/>
        </a:lnSpc>
        <a:spcBef>
          <a:spcPct val="0"/>
        </a:spcBef>
        <a:buNone/>
        <a:defRPr sz="10560" kern="1200">
          <a:solidFill>
            <a:schemeClr val="tx1"/>
          </a:solidFill>
          <a:latin typeface="+mj-lt"/>
          <a:ea typeface="+mj-ea"/>
          <a:cs typeface="+mj-cs"/>
        </a:defRPr>
      </a:lvl1pPr>
    </p:titleStyle>
    <p:bodyStyle>
      <a:lvl1pPr marL="548640" indent="-548640" algn="l" defTabSz="2194560" rtl="0" eaLnBrk="1" latinLnBrk="0" hangingPunct="1">
        <a:lnSpc>
          <a:spcPct val="90000"/>
        </a:lnSpc>
        <a:spcBef>
          <a:spcPts val="2400"/>
        </a:spcBef>
        <a:buFont typeface="Arial" panose="020B0604020202020204" pitchFamily="34" charset="0"/>
        <a:buChar char="•"/>
        <a:defRPr sz="6720" kern="1200">
          <a:solidFill>
            <a:schemeClr val="tx1"/>
          </a:solidFill>
          <a:latin typeface="+mn-lt"/>
          <a:ea typeface="+mn-ea"/>
          <a:cs typeface="+mn-cs"/>
        </a:defRPr>
      </a:lvl1pPr>
      <a:lvl2pPr marL="1645920" indent="-548640" algn="l" defTabSz="2194560" rtl="0" eaLnBrk="1" latinLnBrk="0" hangingPunct="1">
        <a:lnSpc>
          <a:spcPct val="90000"/>
        </a:lnSpc>
        <a:spcBef>
          <a:spcPts val="1200"/>
        </a:spcBef>
        <a:buFont typeface="Arial" panose="020B0604020202020204" pitchFamily="34" charset="0"/>
        <a:buChar char="•"/>
        <a:defRPr sz="5760" kern="1200">
          <a:solidFill>
            <a:schemeClr val="tx1"/>
          </a:solidFill>
          <a:latin typeface="+mn-lt"/>
          <a:ea typeface="+mn-ea"/>
          <a:cs typeface="+mn-cs"/>
        </a:defRPr>
      </a:lvl2pPr>
      <a:lvl3pPr marL="2743200" indent="-548640" algn="l" defTabSz="2194560" rtl="0" eaLnBrk="1" latinLnBrk="0" hangingPunct="1">
        <a:lnSpc>
          <a:spcPct val="90000"/>
        </a:lnSpc>
        <a:spcBef>
          <a:spcPts val="1200"/>
        </a:spcBef>
        <a:buFont typeface="Arial" panose="020B0604020202020204" pitchFamily="34" charset="0"/>
        <a:buChar char="•"/>
        <a:defRPr sz="4800" kern="1200">
          <a:solidFill>
            <a:schemeClr val="tx1"/>
          </a:solidFill>
          <a:latin typeface="+mn-lt"/>
          <a:ea typeface="+mn-ea"/>
          <a:cs typeface="+mn-cs"/>
        </a:defRPr>
      </a:lvl3pPr>
      <a:lvl4pPr marL="3840480" indent="-548640" algn="l" defTabSz="2194560" rtl="0" eaLnBrk="1" latinLnBrk="0" hangingPunct="1">
        <a:lnSpc>
          <a:spcPct val="90000"/>
        </a:lnSpc>
        <a:spcBef>
          <a:spcPts val="1200"/>
        </a:spcBef>
        <a:buFont typeface="Arial" panose="020B0604020202020204" pitchFamily="34" charset="0"/>
        <a:buChar char="•"/>
        <a:defRPr sz="4320" kern="1200">
          <a:solidFill>
            <a:schemeClr val="tx1"/>
          </a:solidFill>
          <a:latin typeface="+mn-lt"/>
          <a:ea typeface="+mn-ea"/>
          <a:cs typeface="+mn-cs"/>
        </a:defRPr>
      </a:lvl4pPr>
      <a:lvl5pPr marL="4937760" indent="-548640" algn="l" defTabSz="2194560" rtl="0" eaLnBrk="1" latinLnBrk="0" hangingPunct="1">
        <a:lnSpc>
          <a:spcPct val="90000"/>
        </a:lnSpc>
        <a:spcBef>
          <a:spcPts val="1200"/>
        </a:spcBef>
        <a:buFont typeface="Arial" panose="020B0604020202020204" pitchFamily="34" charset="0"/>
        <a:buChar char="•"/>
        <a:defRPr sz="4320" kern="1200">
          <a:solidFill>
            <a:schemeClr val="tx1"/>
          </a:solidFill>
          <a:latin typeface="+mn-lt"/>
          <a:ea typeface="+mn-ea"/>
          <a:cs typeface="+mn-cs"/>
        </a:defRPr>
      </a:lvl5pPr>
      <a:lvl6pPr marL="6035040" indent="-548640" algn="l" defTabSz="2194560" rtl="0" eaLnBrk="1" latinLnBrk="0" hangingPunct="1">
        <a:lnSpc>
          <a:spcPct val="90000"/>
        </a:lnSpc>
        <a:spcBef>
          <a:spcPts val="1200"/>
        </a:spcBef>
        <a:buFont typeface="Arial" panose="020B0604020202020204" pitchFamily="34" charset="0"/>
        <a:buChar char="•"/>
        <a:defRPr sz="4320" kern="1200">
          <a:solidFill>
            <a:schemeClr val="tx1"/>
          </a:solidFill>
          <a:latin typeface="+mn-lt"/>
          <a:ea typeface="+mn-ea"/>
          <a:cs typeface="+mn-cs"/>
        </a:defRPr>
      </a:lvl6pPr>
      <a:lvl7pPr marL="7132320" indent="-548640" algn="l" defTabSz="2194560" rtl="0" eaLnBrk="1" latinLnBrk="0" hangingPunct="1">
        <a:lnSpc>
          <a:spcPct val="90000"/>
        </a:lnSpc>
        <a:spcBef>
          <a:spcPts val="1200"/>
        </a:spcBef>
        <a:buFont typeface="Arial" panose="020B0604020202020204" pitchFamily="34" charset="0"/>
        <a:buChar char="•"/>
        <a:defRPr sz="4320" kern="1200">
          <a:solidFill>
            <a:schemeClr val="tx1"/>
          </a:solidFill>
          <a:latin typeface="+mn-lt"/>
          <a:ea typeface="+mn-ea"/>
          <a:cs typeface="+mn-cs"/>
        </a:defRPr>
      </a:lvl7pPr>
      <a:lvl8pPr marL="8229600" indent="-548640" algn="l" defTabSz="2194560" rtl="0" eaLnBrk="1" latinLnBrk="0" hangingPunct="1">
        <a:lnSpc>
          <a:spcPct val="90000"/>
        </a:lnSpc>
        <a:spcBef>
          <a:spcPts val="1200"/>
        </a:spcBef>
        <a:buFont typeface="Arial" panose="020B0604020202020204" pitchFamily="34" charset="0"/>
        <a:buChar char="•"/>
        <a:defRPr sz="4320" kern="1200">
          <a:solidFill>
            <a:schemeClr val="tx1"/>
          </a:solidFill>
          <a:latin typeface="+mn-lt"/>
          <a:ea typeface="+mn-ea"/>
          <a:cs typeface="+mn-cs"/>
        </a:defRPr>
      </a:lvl8pPr>
      <a:lvl9pPr marL="9326880" indent="-548640" algn="l" defTabSz="2194560" rtl="0" eaLnBrk="1" latinLnBrk="0" hangingPunct="1">
        <a:lnSpc>
          <a:spcPct val="90000"/>
        </a:lnSpc>
        <a:spcBef>
          <a:spcPts val="1200"/>
        </a:spcBef>
        <a:buFont typeface="Arial" panose="020B0604020202020204" pitchFamily="34" charset="0"/>
        <a:buChar char="•"/>
        <a:defRPr sz="4320" kern="1200">
          <a:solidFill>
            <a:schemeClr val="tx1"/>
          </a:solidFill>
          <a:latin typeface="+mn-lt"/>
          <a:ea typeface="+mn-ea"/>
          <a:cs typeface="+mn-cs"/>
        </a:defRPr>
      </a:lvl9pPr>
    </p:bodyStyle>
    <p:otherStyle>
      <a:defPPr>
        <a:defRPr lang="en-US"/>
      </a:defPPr>
      <a:lvl1pPr marL="0" algn="l" defTabSz="2194560" rtl="0" eaLnBrk="1" latinLnBrk="0" hangingPunct="1">
        <a:defRPr sz="4320" kern="1200">
          <a:solidFill>
            <a:schemeClr val="tx1"/>
          </a:solidFill>
          <a:latin typeface="+mn-lt"/>
          <a:ea typeface="+mn-ea"/>
          <a:cs typeface="+mn-cs"/>
        </a:defRPr>
      </a:lvl1pPr>
      <a:lvl2pPr marL="1097280" algn="l" defTabSz="2194560" rtl="0" eaLnBrk="1" latinLnBrk="0" hangingPunct="1">
        <a:defRPr sz="4320" kern="1200">
          <a:solidFill>
            <a:schemeClr val="tx1"/>
          </a:solidFill>
          <a:latin typeface="+mn-lt"/>
          <a:ea typeface="+mn-ea"/>
          <a:cs typeface="+mn-cs"/>
        </a:defRPr>
      </a:lvl2pPr>
      <a:lvl3pPr marL="2194560" algn="l" defTabSz="2194560" rtl="0" eaLnBrk="1" latinLnBrk="0" hangingPunct="1">
        <a:defRPr sz="4320" kern="1200">
          <a:solidFill>
            <a:schemeClr val="tx1"/>
          </a:solidFill>
          <a:latin typeface="+mn-lt"/>
          <a:ea typeface="+mn-ea"/>
          <a:cs typeface="+mn-cs"/>
        </a:defRPr>
      </a:lvl3pPr>
      <a:lvl4pPr marL="3291840" algn="l" defTabSz="2194560" rtl="0" eaLnBrk="1" latinLnBrk="0" hangingPunct="1">
        <a:defRPr sz="4320" kern="1200">
          <a:solidFill>
            <a:schemeClr val="tx1"/>
          </a:solidFill>
          <a:latin typeface="+mn-lt"/>
          <a:ea typeface="+mn-ea"/>
          <a:cs typeface="+mn-cs"/>
        </a:defRPr>
      </a:lvl4pPr>
      <a:lvl5pPr marL="4389120" algn="l" defTabSz="2194560" rtl="0" eaLnBrk="1" latinLnBrk="0" hangingPunct="1">
        <a:defRPr sz="4320" kern="1200">
          <a:solidFill>
            <a:schemeClr val="tx1"/>
          </a:solidFill>
          <a:latin typeface="+mn-lt"/>
          <a:ea typeface="+mn-ea"/>
          <a:cs typeface="+mn-cs"/>
        </a:defRPr>
      </a:lvl5pPr>
      <a:lvl6pPr marL="5486400" algn="l" defTabSz="2194560" rtl="0" eaLnBrk="1" latinLnBrk="0" hangingPunct="1">
        <a:defRPr sz="4320" kern="1200">
          <a:solidFill>
            <a:schemeClr val="tx1"/>
          </a:solidFill>
          <a:latin typeface="+mn-lt"/>
          <a:ea typeface="+mn-ea"/>
          <a:cs typeface="+mn-cs"/>
        </a:defRPr>
      </a:lvl6pPr>
      <a:lvl7pPr marL="6583680" algn="l" defTabSz="2194560" rtl="0" eaLnBrk="1" latinLnBrk="0" hangingPunct="1">
        <a:defRPr sz="4320" kern="1200">
          <a:solidFill>
            <a:schemeClr val="tx1"/>
          </a:solidFill>
          <a:latin typeface="+mn-lt"/>
          <a:ea typeface="+mn-ea"/>
          <a:cs typeface="+mn-cs"/>
        </a:defRPr>
      </a:lvl7pPr>
      <a:lvl8pPr marL="7680960" algn="l" defTabSz="2194560" rtl="0" eaLnBrk="1" latinLnBrk="0" hangingPunct="1">
        <a:defRPr sz="4320" kern="1200">
          <a:solidFill>
            <a:schemeClr val="tx1"/>
          </a:solidFill>
          <a:latin typeface="+mn-lt"/>
          <a:ea typeface="+mn-ea"/>
          <a:cs typeface="+mn-cs"/>
        </a:defRPr>
      </a:lvl8pPr>
      <a:lvl9pPr marL="8778240" algn="l" defTabSz="2194560" rtl="0" eaLnBrk="1" latinLnBrk="0" hangingPunct="1">
        <a:defRPr sz="43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jpe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a:extLst>
              <a:ext uri="{FF2B5EF4-FFF2-40B4-BE49-F238E27FC236}">
                <a16:creationId xmlns:a16="http://schemas.microsoft.com/office/drawing/2014/main" id="{3F351E7A-884F-7A0E-98A9-22D1409ACF62}"/>
              </a:ext>
            </a:extLst>
          </p:cNvPr>
          <p:cNvSpPr txBox="1"/>
          <p:nvPr/>
        </p:nvSpPr>
        <p:spPr>
          <a:xfrm>
            <a:off x="11502352" y="27162147"/>
            <a:ext cx="10008602" cy="1631216"/>
          </a:xfrm>
          <a:prstGeom prst="rect">
            <a:avLst/>
          </a:prstGeom>
          <a:ln/>
        </p:spPr>
        <p:style>
          <a:lnRef idx="2">
            <a:schemeClr val="accent1"/>
          </a:lnRef>
          <a:fillRef idx="1">
            <a:schemeClr val="lt1"/>
          </a:fillRef>
          <a:effectRef idx="0">
            <a:schemeClr val="accent1"/>
          </a:effectRef>
          <a:fontRef idx="minor">
            <a:schemeClr val="dk1"/>
          </a:fontRef>
        </p:style>
        <p:txBody>
          <a:bodyPr wrap="square">
            <a:spAutoFit/>
          </a:bodyPr>
          <a:lstStyle/>
          <a:p>
            <a:pPr algn="just">
              <a:spcAft>
                <a:spcPts val="580"/>
              </a:spcAft>
            </a:pPr>
            <a:r>
              <a:rPr lang="en-US" dirty="0"/>
              <a:t>Cruz, J.L. (2017). Transformations of an indigenous community of fishermen associated with tourist activity: the case of the island of Janitzio, Michoacán.</a:t>
            </a:r>
          </a:p>
          <a:p>
            <a:pPr algn="just">
              <a:spcAft>
                <a:spcPts val="580"/>
              </a:spcAft>
            </a:pPr>
            <a:r>
              <a:rPr lang="en-US" dirty="0"/>
              <a:t>Segura, G. (1997). Reproductive ecology of the whitefish </a:t>
            </a:r>
            <a:r>
              <a:rPr lang="en-US" dirty="0" err="1"/>
              <a:t>Chirostoma</a:t>
            </a:r>
            <a:r>
              <a:rPr lang="en-US" dirty="0"/>
              <a:t> Jordan blind. In G. V. Segura. Mexico: Master's Thesis in Ecology.</a:t>
            </a:r>
          </a:p>
          <a:p>
            <a:pPr algn="just">
              <a:spcAft>
                <a:spcPts val="580"/>
              </a:spcAft>
            </a:pPr>
            <a:r>
              <a:rPr lang="en-US" dirty="0"/>
              <a:t>INEGI (2020) Population census and COVID-19 DataCONACYT.mx</a:t>
            </a:r>
          </a:p>
        </p:txBody>
      </p:sp>
      <p:sp>
        <p:nvSpPr>
          <p:cNvPr id="6" name="Rectangle 5">
            <a:extLst>
              <a:ext uri="{FF2B5EF4-FFF2-40B4-BE49-F238E27FC236}">
                <a16:creationId xmlns:a16="http://schemas.microsoft.com/office/drawing/2014/main" id="{4C8A5294-7638-C8F9-9C65-E3A338F7EACF}"/>
              </a:ext>
            </a:extLst>
          </p:cNvPr>
          <p:cNvSpPr/>
          <p:nvPr/>
        </p:nvSpPr>
        <p:spPr>
          <a:xfrm>
            <a:off x="0" y="-10424"/>
            <a:ext cx="21973293" cy="4454918"/>
          </a:xfrm>
          <a:prstGeom prst="rect">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s-MX" sz="4400" b="1" dirty="0" smtClean="0">
                <a:latin typeface="Arial" panose="020B0604020202020204" pitchFamily="34" charset="0"/>
                <a:cs typeface="Arial" panose="020B0604020202020204" pitchFamily="34" charset="0"/>
              </a:rPr>
              <a:t> </a:t>
            </a:r>
            <a:r>
              <a:rPr lang="en-US" sz="4400" b="1" dirty="0">
                <a:latin typeface="Arial" panose="020B0604020202020204" pitchFamily="34" charset="0"/>
                <a:cs typeface="Arial" panose="020B0604020202020204" pitchFamily="34" charset="0"/>
              </a:rPr>
              <a:t>Analysis of the impact of COVID -19 on the economic and social sectors of the </a:t>
            </a:r>
            <a:r>
              <a:rPr lang="en-US" sz="4400" b="1" dirty="0" smtClean="0">
                <a:latin typeface="Arial" panose="020B0604020202020204" pitchFamily="34" charset="0"/>
                <a:cs typeface="Arial" panose="020B0604020202020204" pitchFamily="34" charset="0"/>
              </a:rPr>
              <a:t>indigeno/mestizo </a:t>
            </a:r>
            <a:r>
              <a:rPr lang="en-US" sz="4400" b="1" dirty="0">
                <a:latin typeface="Arial" panose="020B0604020202020204" pitchFamily="34" charset="0"/>
                <a:cs typeface="Arial" panose="020B0604020202020204" pitchFamily="34" charset="0"/>
              </a:rPr>
              <a:t>community of Janitzio Michoacán 2020 – 2023 and community response</a:t>
            </a:r>
            <a:r>
              <a:rPr lang="en-US" sz="4400" b="1" dirty="0" smtClean="0">
                <a:latin typeface="Arial" panose="020B0604020202020204" pitchFamily="34" charset="0"/>
                <a:cs typeface="Arial" panose="020B0604020202020204" pitchFamily="34" charset="0"/>
              </a:rPr>
              <a:t>.</a:t>
            </a:r>
            <a:endParaRPr lang="en-CA" sz="4000" dirty="0"/>
          </a:p>
        </p:txBody>
      </p:sp>
      <p:sp>
        <p:nvSpPr>
          <p:cNvPr id="5" name="TextBox 4">
            <a:extLst>
              <a:ext uri="{FF2B5EF4-FFF2-40B4-BE49-F238E27FC236}">
                <a16:creationId xmlns:a16="http://schemas.microsoft.com/office/drawing/2014/main" id="{979612F7-341E-4F06-85C7-CB69D44EB3D0}"/>
              </a:ext>
            </a:extLst>
          </p:cNvPr>
          <p:cNvSpPr txBox="1"/>
          <p:nvPr/>
        </p:nvSpPr>
        <p:spPr>
          <a:xfrm>
            <a:off x="3237966" y="3421786"/>
            <a:ext cx="14868288" cy="601511"/>
          </a:xfrm>
          <a:prstGeom prst="rect">
            <a:avLst/>
          </a:prstGeom>
          <a:ln/>
        </p:spPr>
        <p:style>
          <a:lnRef idx="1">
            <a:schemeClr val="accent5"/>
          </a:lnRef>
          <a:fillRef idx="3">
            <a:schemeClr val="accent5"/>
          </a:fillRef>
          <a:effectRef idx="2">
            <a:schemeClr val="accent5"/>
          </a:effectRef>
          <a:fontRef idx="minor">
            <a:schemeClr val="lt1"/>
          </a:fontRef>
        </p:style>
        <p:txBody>
          <a:bodyPr wrap="square">
            <a:spAutoFit/>
          </a:bodyPr>
          <a:lstStyle/>
          <a:p>
            <a:pPr algn="ctr">
              <a:lnSpc>
                <a:spcPct val="107000"/>
              </a:lnSpc>
            </a:pPr>
            <a:r>
              <a:rPr lang="en-US" sz="3335" b="1" kern="100" dirty="0" smtClean="0">
                <a:solidFill>
                  <a:schemeClr val="bg1"/>
                </a:solidFill>
                <a:latin typeface="Arial" panose="020B0604020202020204" pitchFamily="34" charset="0"/>
                <a:ea typeface="Calibri" panose="020F0502020204030204" pitchFamily="34" charset="0"/>
                <a:cs typeface="Times New Roman" panose="02020603050405020304" pitchFamily="18" charset="0"/>
              </a:rPr>
              <a:t>Authors: Aidé García Villa</a:t>
            </a:r>
            <a:r>
              <a:rPr lang="en-US" sz="3335" b="1" kern="100" dirty="0">
                <a:solidFill>
                  <a:schemeClr val="bg1"/>
                </a:solidFill>
                <a:latin typeface="Arial" panose="020B0604020202020204" pitchFamily="34" charset="0"/>
                <a:ea typeface="Calibri" panose="020F0502020204030204" pitchFamily="34" charset="0"/>
                <a:cs typeface="Times New Roman" panose="02020603050405020304" pitchFamily="18" charset="0"/>
              </a:rPr>
              <a:t>, Ollin Demian Langle Chimal</a:t>
            </a:r>
            <a:endParaRPr lang="en-US" sz="3335" b="1" kern="100" dirty="0">
              <a:solidFill>
                <a:schemeClr val="bg1"/>
              </a:solidFill>
              <a:latin typeface="Arial" panose="020B0604020202020204" pitchFamily="34" charset="0"/>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D57F0E28-27D3-CA73-FDFD-45DC844B8C45}"/>
              </a:ext>
            </a:extLst>
          </p:cNvPr>
          <p:cNvSpPr/>
          <p:nvPr/>
        </p:nvSpPr>
        <p:spPr>
          <a:xfrm>
            <a:off x="0" y="29927991"/>
            <a:ext cx="21917059" cy="2990409"/>
          </a:xfrm>
          <a:prstGeom prst="rect">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CA" sz="979"/>
          </a:p>
        </p:txBody>
      </p:sp>
      <p:sp>
        <p:nvSpPr>
          <p:cNvPr id="14" name="Rectangle 13">
            <a:extLst>
              <a:ext uri="{FF2B5EF4-FFF2-40B4-BE49-F238E27FC236}">
                <a16:creationId xmlns:a16="http://schemas.microsoft.com/office/drawing/2014/main" id="{E1740A7A-6695-6CF1-91FA-89E790A6BC05}"/>
              </a:ext>
            </a:extLst>
          </p:cNvPr>
          <p:cNvSpPr/>
          <p:nvPr/>
        </p:nvSpPr>
        <p:spPr>
          <a:xfrm>
            <a:off x="275302" y="4779332"/>
            <a:ext cx="10579755" cy="483854"/>
          </a:xfrm>
          <a:prstGeom prst="rect">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CA" sz="3200" dirty="0" smtClean="0"/>
              <a:t>Introduction</a:t>
            </a:r>
            <a:endParaRPr lang="en-CA" sz="3200" dirty="0"/>
          </a:p>
        </p:txBody>
      </p:sp>
      <p:sp>
        <p:nvSpPr>
          <p:cNvPr id="15" name="TextBox 14">
            <a:extLst>
              <a:ext uri="{FF2B5EF4-FFF2-40B4-BE49-F238E27FC236}">
                <a16:creationId xmlns:a16="http://schemas.microsoft.com/office/drawing/2014/main" id="{2A68F041-6955-2DD8-7C50-87C888F5F60D}"/>
              </a:ext>
            </a:extLst>
          </p:cNvPr>
          <p:cNvSpPr txBox="1"/>
          <p:nvPr/>
        </p:nvSpPr>
        <p:spPr>
          <a:xfrm>
            <a:off x="275303" y="5321936"/>
            <a:ext cx="10556820" cy="2554545"/>
          </a:xfrm>
          <a:prstGeom prst="rect">
            <a:avLst/>
          </a:prstGeom>
          <a:ln/>
        </p:spPr>
        <p:style>
          <a:lnRef idx="2">
            <a:schemeClr val="accent1"/>
          </a:lnRef>
          <a:fillRef idx="1">
            <a:schemeClr val="lt1"/>
          </a:fillRef>
          <a:effectRef idx="0">
            <a:schemeClr val="accent1"/>
          </a:effectRef>
          <a:fontRef idx="minor">
            <a:schemeClr val="dk1"/>
          </a:fontRef>
        </p:style>
        <p:txBody>
          <a:bodyPr wrap="square">
            <a:spAutoFit/>
          </a:bodyPr>
          <a:lstStyle/>
          <a:p>
            <a:endParaRPr lang="en-US" sz="2000" smtClean="0"/>
          </a:p>
          <a:p>
            <a:r>
              <a:rPr lang="en-US" sz="2000" smtClean="0"/>
              <a:t>When </a:t>
            </a:r>
            <a:r>
              <a:rPr lang="en-US" sz="2000" dirty="0" smtClean="0"/>
              <a:t>carrying out an analysis of the impact of COVID-19, it is necessary to focus on society as the fundamental factor to give it that value as an indigenous community that has a collection of customs and culture that is very enriching for the place.</a:t>
            </a:r>
          </a:p>
          <a:p>
            <a:r>
              <a:rPr lang="en-US" sz="2000" dirty="0" smtClean="0"/>
              <a:t>Janitzio Island is one of the holdings belonging to the municipality of </a:t>
            </a:r>
            <a:r>
              <a:rPr lang="en-US" sz="2000" dirty="0" err="1" smtClean="0"/>
              <a:t>Pátzcuaro</a:t>
            </a:r>
            <a:r>
              <a:rPr lang="en-US" sz="2000" dirty="0" smtClean="0"/>
              <a:t> within the State of Michoacán. It is located 2035 meters above sea level and referenced within the coordinates 19º 34' 26" north latitude and 101º 39' 3" west latitude. Its population is 2458 inhabitants</a:t>
            </a:r>
            <a:r>
              <a:rPr lang="es-MX" sz="2000" dirty="0" smtClean="0">
                <a:latin typeface="Arial" panose="020B0604020202020204" pitchFamily="34" charset="0"/>
                <a:cs typeface="Arial" panose="020B0604020202020204" pitchFamily="34" charset="0"/>
              </a:rPr>
              <a:t>.</a:t>
            </a:r>
          </a:p>
          <a:p>
            <a:endParaRPr lang="es-MX" sz="2000" dirty="0" smtClean="0">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4613E6A5-9796-CB98-AEF4-08F775BAB5E5}"/>
              </a:ext>
            </a:extLst>
          </p:cNvPr>
          <p:cNvSpPr/>
          <p:nvPr/>
        </p:nvSpPr>
        <p:spPr>
          <a:xfrm>
            <a:off x="11502351" y="4868336"/>
            <a:ext cx="10008602" cy="428072"/>
          </a:xfrm>
          <a:prstGeom prst="rect">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CA" sz="3200" dirty="0" smtClean="0"/>
              <a:t>Methodology</a:t>
            </a:r>
            <a:endParaRPr lang="en-CA" sz="3200" dirty="0"/>
          </a:p>
        </p:txBody>
      </p:sp>
      <p:sp>
        <p:nvSpPr>
          <p:cNvPr id="25" name="TextBox 24">
            <a:extLst>
              <a:ext uri="{FF2B5EF4-FFF2-40B4-BE49-F238E27FC236}">
                <a16:creationId xmlns:a16="http://schemas.microsoft.com/office/drawing/2014/main" id="{B6A2BA58-D30D-3887-4A10-715DFEE0D5A7}"/>
              </a:ext>
            </a:extLst>
          </p:cNvPr>
          <p:cNvSpPr txBox="1"/>
          <p:nvPr/>
        </p:nvSpPr>
        <p:spPr>
          <a:xfrm>
            <a:off x="11485776" y="5356588"/>
            <a:ext cx="10008602" cy="3170099"/>
          </a:xfrm>
          <a:prstGeom prst="rect">
            <a:avLst/>
          </a:prstGeom>
          <a:ln/>
        </p:spPr>
        <p:style>
          <a:lnRef idx="2">
            <a:schemeClr val="accent1"/>
          </a:lnRef>
          <a:fillRef idx="1">
            <a:schemeClr val="lt1"/>
          </a:fillRef>
          <a:effectRef idx="0">
            <a:schemeClr val="accent1"/>
          </a:effectRef>
          <a:fontRef idx="minor">
            <a:schemeClr val="dk1"/>
          </a:fontRef>
        </p:style>
        <p:txBody>
          <a:bodyPr wrap="square">
            <a:spAutoFit/>
          </a:bodyPr>
          <a:lstStyle/>
          <a:p>
            <a:pPr algn="just"/>
            <a:r>
              <a:rPr lang="en-US" sz="2000" dirty="0" smtClean="0"/>
              <a:t>A mixed research method was used that includes the application of socioeconomic surveys to various sectors of the island's population (merchants, housewives, fishermen, day laborers, etc.) who were the most affected actors. Qualitative interviews and a participatory workshop are considered for the community construction of new responses to pandemics and the environmental problems that exist, and which are expected to result in the improvement of the rural community.  It allowed us a contextual description of the situation of society during the pandemic, its effects due to confinement, and all the problems it implied.</a:t>
            </a:r>
          </a:p>
          <a:p>
            <a:pPr algn="just"/>
            <a:r>
              <a:rPr lang="en-US" sz="2000" dirty="0" smtClean="0"/>
              <a:t>With the participatory workshop, various strategies were analyzed and carried out from the point of view of the population, prevention activities and new alternatives for better development in the population of Janitzio in its economic, social and environmental aspects</a:t>
            </a:r>
            <a:endParaRPr lang="en-US" sz="2000" dirty="0"/>
          </a:p>
        </p:txBody>
      </p:sp>
      <p:sp>
        <p:nvSpPr>
          <p:cNvPr id="28" name="Rectangle 27">
            <a:extLst>
              <a:ext uri="{FF2B5EF4-FFF2-40B4-BE49-F238E27FC236}">
                <a16:creationId xmlns:a16="http://schemas.microsoft.com/office/drawing/2014/main" id="{B1EA81A3-0D41-40A2-7BBB-470E6C80CF7F}"/>
              </a:ext>
            </a:extLst>
          </p:cNvPr>
          <p:cNvSpPr/>
          <p:nvPr/>
        </p:nvSpPr>
        <p:spPr>
          <a:xfrm>
            <a:off x="11502351" y="26697712"/>
            <a:ext cx="10008602" cy="428072"/>
          </a:xfrm>
          <a:prstGeom prst="rect">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CA" sz="3200" dirty="0"/>
              <a:t>Relevant Literature</a:t>
            </a:r>
            <a:endParaRPr lang="en-CA" sz="3200" dirty="0"/>
          </a:p>
        </p:txBody>
      </p:sp>
      <p:sp>
        <p:nvSpPr>
          <p:cNvPr id="33" name="TextBox 32">
            <a:extLst>
              <a:ext uri="{FF2B5EF4-FFF2-40B4-BE49-F238E27FC236}">
                <a16:creationId xmlns:a16="http://schemas.microsoft.com/office/drawing/2014/main" id="{50AAB953-E8E8-CD38-8018-7454CB97F3CA}"/>
              </a:ext>
            </a:extLst>
          </p:cNvPr>
          <p:cNvSpPr txBox="1"/>
          <p:nvPr/>
        </p:nvSpPr>
        <p:spPr>
          <a:xfrm>
            <a:off x="267338" y="22484534"/>
            <a:ext cx="10587719" cy="2554545"/>
          </a:xfrm>
          <a:prstGeom prst="rect">
            <a:avLst/>
          </a:prstGeom>
          <a:noFill/>
          <a:ln w="3175">
            <a:solidFill>
              <a:schemeClr val="accent1"/>
            </a:solidFill>
          </a:ln>
        </p:spPr>
        <p:txBody>
          <a:bodyPr wrap="square">
            <a:spAutoFit/>
          </a:bodyPr>
          <a:lstStyle/>
          <a:p>
            <a:pPr algn="just"/>
            <a:r>
              <a:rPr lang="en-US" sz="2000" dirty="0" smtClean="0"/>
              <a:t>For Janitzio, it is important to highlight that it would be necessary to incorporate strategies for the community where technology could collaborate in terms of health and areas of opportunity that are required to be able to solve different health problems, such as the fact that telemedicine could exist or be provided through development. of artificial intelligence assistance.</a:t>
            </a:r>
          </a:p>
          <a:p>
            <a:pPr algn="just"/>
            <a:r>
              <a:rPr lang="en-US" sz="2000" dirty="0" smtClean="0"/>
              <a:t>Technology would be important to provide a prompt and timely solution to water problems and wastewater treatment, which have not had the expected success, as intended, with the aim of making better use of resources through new models of sustainable measures that collaborate with the development of the Island and its population.</a:t>
            </a:r>
            <a:endParaRPr lang="en-US" sz="2000" dirty="0"/>
          </a:p>
        </p:txBody>
      </p:sp>
      <p:pic>
        <p:nvPicPr>
          <p:cNvPr id="18" name="Imagen 1">
            <a:extLst>
              <a:ext uri="{FF2B5EF4-FFF2-40B4-BE49-F238E27FC236}">
                <a16:creationId xmlns:a16="http://schemas.microsoft.com/office/drawing/2014/main" id="{4A0A633F-5773-6B1E-6454-C815E422D111}"/>
              </a:ext>
            </a:extLst>
          </p:cNvPr>
          <p:cNvPicPr>
            <a:picLocks noChangeAspect="1"/>
          </p:cNvPicPr>
          <p:nvPr/>
        </p:nvPicPr>
        <p:blipFill rotWithShape="1">
          <a:blip r:embed="rId2">
            <a:extLst>
              <a:ext uri="{28A0092B-C50C-407E-A947-70E740481C1C}">
                <a14:useLocalDpi xmlns:a14="http://schemas.microsoft.com/office/drawing/2010/main" val="0"/>
              </a:ext>
            </a:extLst>
          </a:blip>
          <a:srcRect l="71000" r="1823"/>
          <a:stretch/>
        </p:blipFill>
        <p:spPr bwMode="auto">
          <a:xfrm>
            <a:off x="28541" y="2722347"/>
            <a:ext cx="2720860" cy="1452329"/>
          </a:xfrm>
          <a:prstGeom prst="rect">
            <a:avLst/>
          </a:prstGeom>
          <a:ln>
            <a:noFill/>
          </a:ln>
          <a:extLst>
            <a:ext uri="{53640926-AAD7-44D8-BBD7-CCE9431645EC}">
              <a14:shadowObscured xmlns:a14="http://schemas.microsoft.com/office/drawing/2010/main"/>
            </a:ext>
          </a:extLst>
        </p:spPr>
      </p:pic>
      <p:pic>
        <p:nvPicPr>
          <p:cNvPr id="20" name="Imagen 1">
            <a:extLst>
              <a:ext uri="{FF2B5EF4-FFF2-40B4-BE49-F238E27FC236}">
                <a16:creationId xmlns:a16="http://schemas.microsoft.com/office/drawing/2014/main" id="{F0DC9E13-40AE-EFB0-3E16-61F08CD8441D}"/>
              </a:ext>
            </a:extLst>
          </p:cNvPr>
          <p:cNvPicPr>
            <a:picLocks noChangeAspect="1"/>
          </p:cNvPicPr>
          <p:nvPr/>
        </p:nvPicPr>
        <p:blipFill rotWithShape="1">
          <a:blip r:embed="rId2">
            <a:extLst>
              <a:ext uri="{28A0092B-C50C-407E-A947-70E740481C1C}">
                <a14:useLocalDpi xmlns:a14="http://schemas.microsoft.com/office/drawing/2010/main" val="0"/>
              </a:ext>
            </a:extLst>
          </a:blip>
          <a:srcRect l="1501" r="66332"/>
          <a:stretch/>
        </p:blipFill>
        <p:spPr bwMode="auto">
          <a:xfrm>
            <a:off x="18454143" y="2750947"/>
            <a:ext cx="3223676" cy="1452329"/>
          </a:xfrm>
          <a:prstGeom prst="rect">
            <a:avLst/>
          </a:prstGeom>
          <a:ln>
            <a:noFill/>
          </a:ln>
          <a:extLst>
            <a:ext uri="{53640926-AAD7-44D8-BBD7-CCE9431645EC}">
              <a14:shadowObscured xmlns:a14="http://schemas.microsoft.com/office/drawing/2010/main"/>
            </a:ext>
          </a:extLst>
        </p:spPr>
      </p:pic>
      <p:sp>
        <p:nvSpPr>
          <p:cNvPr id="21" name="TextBox 34">
            <a:extLst>
              <a:ext uri="{FF2B5EF4-FFF2-40B4-BE49-F238E27FC236}">
                <a16:creationId xmlns:a16="http://schemas.microsoft.com/office/drawing/2014/main" id="{66EB7E55-23EE-E909-0AA1-F65BA111891B}"/>
              </a:ext>
            </a:extLst>
          </p:cNvPr>
          <p:cNvSpPr txBox="1"/>
          <p:nvPr/>
        </p:nvSpPr>
        <p:spPr>
          <a:xfrm>
            <a:off x="244403" y="8686006"/>
            <a:ext cx="10610655" cy="8710077"/>
          </a:xfrm>
          <a:prstGeom prst="rect">
            <a:avLst/>
          </a:prstGeom>
          <a:ln/>
        </p:spPr>
        <p:style>
          <a:lnRef idx="2">
            <a:schemeClr val="accent1"/>
          </a:lnRef>
          <a:fillRef idx="1">
            <a:schemeClr val="lt1"/>
          </a:fillRef>
          <a:effectRef idx="0">
            <a:schemeClr val="accent1"/>
          </a:effectRef>
          <a:fontRef idx="minor">
            <a:schemeClr val="dk1"/>
          </a:fontRef>
        </p:style>
        <p:txBody>
          <a:bodyPr wrap="square">
            <a:spAutoFit/>
          </a:bodyPr>
          <a:lstStyle/>
          <a:p>
            <a:pPr algn="just"/>
            <a:r>
              <a:rPr lang="en-US" sz="2000" dirty="0" smtClean="0"/>
              <a:t>There are several elements to take into account why COVID expressed itself in a certain way in Janitzio and how it was faced. A problem this complex requires being evaluated in order to build community alternatives (which includes the government and residents) that face imminent health and environmental catastrophes. Let's look at some of these elements:</a:t>
            </a:r>
          </a:p>
          <a:p>
            <a:pPr algn="just"/>
            <a:r>
              <a:rPr lang="en-US" sz="2000" dirty="0" smtClean="0"/>
              <a:t>The health sector on the island. In the town of Janitzio Michoacán there is a problem in that it has a very small Health Clinic for a population of 2,500 inhabitants and that there is no other type of alternative that provides such a service, due to this they must move to the city ​​of </a:t>
            </a:r>
            <a:r>
              <a:rPr lang="en-US" sz="2000" dirty="0" err="1" smtClean="0"/>
              <a:t>Pátzcuaro</a:t>
            </a:r>
            <a:r>
              <a:rPr lang="en-US" sz="2000" dirty="0" smtClean="0"/>
              <a:t> to be treated in private clinics or in some other option in the health sector</a:t>
            </a:r>
          </a:p>
          <a:p>
            <a:pPr algn="just"/>
            <a:r>
              <a:rPr lang="en-US" sz="2000" b="1" dirty="0" smtClean="0"/>
              <a:t>The environmental issue. The overexploitation of the lake, </a:t>
            </a:r>
            <a:r>
              <a:rPr lang="en-US" sz="2000" dirty="0" smtClean="0"/>
              <a:t>the contamination of the place Several studies assert that Lake </a:t>
            </a:r>
            <a:r>
              <a:rPr lang="en-US" sz="2000" dirty="0" err="1" smtClean="0"/>
              <a:t>Pátzcuaro</a:t>
            </a:r>
            <a:r>
              <a:rPr lang="en-US" sz="2000" dirty="0" smtClean="0"/>
              <a:t> has been exposed to environmental deterioration and increasing eutrophication in recent decades The main causes of this alteration were: the deforestation of large areas of coniferous forests and of mixed forests due to the introduction of the railway in the region, opening of agricultural spaces, livestock activity in spaces with eco-geographic fragility, excessive fishing activity, indiscriminate use of agrochemicals, flow of sewage and unplanned growth of urban spaces among others.</a:t>
            </a:r>
            <a:r>
              <a:rPr lang="en-US" sz="2000" dirty="0" smtClean="0"/>
              <a:t>(Almanza, 2016). </a:t>
            </a:r>
          </a:p>
          <a:p>
            <a:pPr algn="just"/>
            <a:r>
              <a:rPr lang="en-US" sz="2000" b="1" dirty="0" smtClean="0"/>
              <a:t>The weak institutional structure and functionality: </a:t>
            </a:r>
            <a:r>
              <a:rPr lang="en-US" sz="2000" dirty="0" smtClean="0"/>
              <a:t>The low response to the execution of projects that support that the island can become a greater boost for the region, considering as its main essence the population that is an important piece and that its behavior will depend fully to achieve changes for great benefits that the place requires, after a COVID-19 pandemic that considers housewives who contributed to facing such a disease as a fundamental role.</a:t>
            </a:r>
          </a:p>
          <a:p>
            <a:pPr algn="just"/>
            <a:r>
              <a:rPr lang="en-US" sz="2000" b="1" dirty="0" smtClean="0"/>
              <a:t>Tourism as the main source </a:t>
            </a:r>
            <a:r>
              <a:rPr lang="en-US" sz="2000" dirty="0" smtClean="0"/>
              <a:t>of income is part of the essence due to its cultural richness in its different spaces, so it is important to note that by stopping the entry of large numbers of visitors there is a high economic impact on the Lake </a:t>
            </a:r>
            <a:r>
              <a:rPr lang="en-US" sz="2000" dirty="0" err="1" smtClean="0"/>
              <a:t>Pátzcuaro</a:t>
            </a:r>
            <a:r>
              <a:rPr lang="en-US" sz="2000" dirty="0" smtClean="0"/>
              <a:t> basin. Because there are different sectors of the population that benefit from this activity, such as artisans, fishermen, providers of various services, boatmen, among others, this being their main source of employment. </a:t>
            </a:r>
          </a:p>
          <a:p>
            <a:pPr algn="just"/>
            <a:r>
              <a:rPr lang="en-US" sz="2000" b="1" dirty="0" smtClean="0"/>
              <a:t>Socioeconomic problems </a:t>
            </a:r>
            <a:r>
              <a:rPr lang="en-US" sz="2000" dirty="0" smtClean="0"/>
              <a:t>Janitzio has different problems that have arisen over time, among the most alarming are alcoholism, extinction of local species endemic to the area, fishing disorder, pollution of boats, and the constant increase in wastewater. , ambulance</a:t>
            </a:r>
            <a:r>
              <a:rPr lang="en-US" sz="2000" dirty="0" smtClean="0"/>
              <a:t> (Cruz, 2017).</a:t>
            </a:r>
            <a:endParaRPr lang="en-US" sz="2800" b="1" kern="100" dirty="0" smtClean="0">
              <a:solidFill>
                <a:schemeClr val="bg1"/>
              </a:solidFill>
              <a:latin typeface="Rockwell" panose="02060603020205020403" pitchFamily="18" charset="0"/>
              <a:ea typeface="Times New Roman" panose="02020603050405020304" pitchFamily="18" charset="0"/>
              <a:cs typeface="Times New Roman" panose="02020603050405020304" pitchFamily="18" charset="0"/>
            </a:endParaRPr>
          </a:p>
        </p:txBody>
      </p:sp>
      <p:sp>
        <p:nvSpPr>
          <p:cNvPr id="38" name="TextBox 34">
            <a:extLst>
              <a:ext uri="{FF2B5EF4-FFF2-40B4-BE49-F238E27FC236}">
                <a16:creationId xmlns:a16="http://schemas.microsoft.com/office/drawing/2014/main" id="{66EB7E55-23EE-E909-0AA1-F65BA111891B}"/>
              </a:ext>
            </a:extLst>
          </p:cNvPr>
          <p:cNvSpPr txBox="1"/>
          <p:nvPr/>
        </p:nvSpPr>
        <p:spPr>
          <a:xfrm>
            <a:off x="11481297" y="13336830"/>
            <a:ext cx="10029655" cy="619272"/>
          </a:xfrm>
          <a:prstGeom prst="rect">
            <a:avLst/>
          </a:prstGeom>
          <a:ln/>
        </p:spPr>
        <p:style>
          <a:lnRef idx="0">
            <a:schemeClr val="accent1"/>
          </a:lnRef>
          <a:fillRef idx="3">
            <a:schemeClr val="accent1"/>
          </a:fillRef>
          <a:effectRef idx="3">
            <a:schemeClr val="accent1"/>
          </a:effectRef>
          <a:fontRef idx="minor">
            <a:schemeClr val="lt1"/>
          </a:fontRef>
        </p:style>
        <p:txBody>
          <a:bodyPr wrap="square">
            <a:spAutoFit/>
          </a:bodyPr>
          <a:lstStyle/>
          <a:p>
            <a:pPr algn="ctr">
              <a:lnSpc>
                <a:spcPct val="107000"/>
              </a:lnSpc>
              <a:spcBef>
                <a:spcPts val="870"/>
              </a:spcBef>
            </a:pPr>
            <a:r>
              <a:rPr lang="es-MX" sz="3200" dirty="0" err="1" smtClean="0"/>
              <a:t>Results</a:t>
            </a:r>
            <a:endParaRPr lang="en-US" sz="3200" b="1" kern="100" dirty="0" smtClean="0">
              <a:solidFill>
                <a:schemeClr val="bg1"/>
              </a:solidFill>
              <a:latin typeface="Rockwell" panose="02060603020205020403" pitchFamily="18" charset="0"/>
              <a:ea typeface="Times New Roman" panose="02020603050405020304" pitchFamily="18" charset="0"/>
              <a:cs typeface="Times New Roman" panose="02020603050405020304" pitchFamily="18" charset="0"/>
            </a:endParaRPr>
          </a:p>
        </p:txBody>
      </p:sp>
      <p:sp>
        <p:nvSpPr>
          <p:cNvPr id="40" name="TextBox 32">
            <a:extLst>
              <a:ext uri="{FF2B5EF4-FFF2-40B4-BE49-F238E27FC236}">
                <a16:creationId xmlns:a16="http://schemas.microsoft.com/office/drawing/2014/main" id="{50AAB953-E8E8-CD38-8018-7454CB97F3CA}"/>
              </a:ext>
            </a:extLst>
          </p:cNvPr>
          <p:cNvSpPr txBox="1"/>
          <p:nvPr/>
        </p:nvSpPr>
        <p:spPr>
          <a:xfrm>
            <a:off x="11481298" y="13930069"/>
            <a:ext cx="10008602" cy="13234392"/>
          </a:xfrm>
          <a:prstGeom prst="rect">
            <a:avLst/>
          </a:prstGeom>
          <a:noFill/>
          <a:ln w="3175">
            <a:solidFill>
              <a:schemeClr val="accent1"/>
            </a:solidFill>
          </a:ln>
        </p:spPr>
        <p:txBody>
          <a:bodyPr wrap="square">
            <a:spAutoFit/>
          </a:bodyPr>
          <a:lstStyle/>
          <a:p>
            <a:r>
              <a:rPr lang="es-MX" b="1" dirty="0"/>
              <a:t>IMPACT OF COVID-19 ON THE POPULATION OF JANITZIO MICHOACÁN 2020 to </a:t>
            </a:r>
            <a:r>
              <a:rPr lang="es-MX" b="1" dirty="0" smtClean="0"/>
              <a:t>2023</a:t>
            </a:r>
            <a:endParaRPr lang="es-MX" dirty="0" smtClean="0"/>
          </a:p>
          <a:p>
            <a:r>
              <a:rPr lang="en-US" dirty="0" smtClean="0"/>
              <a:t>A comparative analysis of the data from the Mexican Republic, Michoacán, </a:t>
            </a:r>
            <a:r>
              <a:rPr lang="en-US" dirty="0" err="1" smtClean="0"/>
              <a:t>Pátzcuaro</a:t>
            </a:r>
            <a:r>
              <a:rPr lang="en-US" dirty="0" smtClean="0"/>
              <a:t> and Janitzio to establish the dimension of the data.</a:t>
            </a:r>
          </a:p>
          <a:p>
            <a:pPr algn="ctr"/>
            <a:endParaRPr lang="es-ES" sz="2800" dirty="0" smtClean="0"/>
          </a:p>
          <a:p>
            <a:pPr algn="ctr"/>
            <a:endParaRPr lang="es-ES" sz="2800" dirty="0" smtClean="0"/>
          </a:p>
          <a:p>
            <a:pPr algn="ctr"/>
            <a:endParaRPr lang="es-ES" sz="2800" dirty="0" smtClean="0"/>
          </a:p>
          <a:p>
            <a:pPr algn="ctr"/>
            <a:endParaRPr lang="es-ES" sz="2800" dirty="0"/>
          </a:p>
          <a:p>
            <a:pPr algn="ctr"/>
            <a:endParaRPr lang="es-ES" sz="2800" dirty="0" smtClean="0"/>
          </a:p>
          <a:p>
            <a:pPr algn="just"/>
            <a:endParaRPr lang="es-ES" sz="1400" dirty="0" smtClean="0"/>
          </a:p>
          <a:p>
            <a:pPr algn="just"/>
            <a:r>
              <a:rPr lang="en-US" sz="2000" dirty="0" smtClean="0"/>
              <a:t>The 30 deaths in Janitzio reflect that 1% of its population died, this was reported by the different authorities of the Island as well as its cemetery and part of these figures were provided by the health system.  </a:t>
            </a:r>
          </a:p>
          <a:p>
            <a:pPr algn="just"/>
            <a:r>
              <a:rPr lang="en-US" sz="2000" dirty="0" smtClean="0"/>
              <a:t>It is estimated from the data determined by the community doctor that the greatest impact was, in the case of men, because they were the ones who had problems with smoking, alcoholism and obesity, which gave rise to disease will develop more frequently and this can be verified by referring to the thesis of M.C. José De La Cruz (Cruz, 2017) who tells us the following: “In relation to the issue of health on the island of Janitzio, it was identified that there are important changes in the diet of its food culture, reflected in the increase in diseases such as obesity and diabetes Mellitus among its population.</a:t>
            </a:r>
            <a:endParaRPr lang="en-US" sz="2000" b="1" dirty="0" smtClean="0"/>
          </a:p>
          <a:p>
            <a:pPr algn="just"/>
            <a:r>
              <a:rPr lang="en-US" sz="2000" b="1" dirty="0" smtClean="0"/>
              <a:t>Threats</a:t>
            </a:r>
          </a:p>
          <a:p>
            <a:pPr algn="just"/>
            <a:r>
              <a:rPr lang="en-US" sz="2000" dirty="0" smtClean="0"/>
              <a:t>Becoming </a:t>
            </a:r>
            <a:r>
              <a:rPr lang="en-US" sz="2000" dirty="0"/>
              <a:t>a Peninsula The Island Community Committee considers that there would be many additional repercussions of becoming a peninsula, social problems could increase (alcoholism, theft, crime, etc.) that would have consequences on the population.</a:t>
            </a:r>
          </a:p>
          <a:p>
            <a:pPr algn="just"/>
            <a:r>
              <a:rPr lang="en-US" sz="2000" dirty="0"/>
              <a:t>Water pollution The waters that receive the desilting of drainage water into the interior of the lake through a water treatment plant that is located in the western part of the island, although it is not 100% functional, which would help the water enter the lake is in optimal conditions, but due to lack of maintenance and new technological alternatives for such improvement. </a:t>
            </a:r>
          </a:p>
          <a:p>
            <a:pPr algn="just"/>
            <a:r>
              <a:rPr lang="en-US" sz="2000" dirty="0"/>
              <a:t>Lack of quality spaces, there are few spaces designated for this, the residents believe that there should be options so that they can recreate in the afternoons, especially outdoors, in closed spaces some recreational activities are usually carried out. </a:t>
            </a:r>
          </a:p>
          <a:p>
            <a:pPr algn="just"/>
            <a:r>
              <a:rPr lang="en-US" sz="2000" dirty="0"/>
              <a:t>Deterioration of its tourist services Transportation sometimes has the problem that the boats, due to their age, are many years old and constantly suffer from deterioration and lack of maintenance, causing them to get stuck or leave or start due to some mechanical failure.</a:t>
            </a:r>
          </a:p>
          <a:p>
            <a:pPr algn="just"/>
            <a:r>
              <a:rPr lang="en-US" sz="2000" dirty="0"/>
              <a:t>The accommodation is somewhat insufficient and only the cabin area is the one that is in optimal conditions, the hotels do not have sufficient infrastructure.</a:t>
            </a:r>
          </a:p>
          <a:p>
            <a:pPr algn="just"/>
            <a:r>
              <a:rPr lang="en-US" sz="2000" b="1" dirty="0"/>
              <a:t>Opportunities for Janitzio Island</a:t>
            </a:r>
          </a:p>
          <a:p>
            <a:pPr algn="just"/>
            <a:r>
              <a:rPr lang="en-US" sz="2000" dirty="0"/>
              <a:t>Tourist services They have a global image that is sustained, Economic possibilities of a more diverse tourism delving into the economic, social and cultural well-being of the community.</a:t>
            </a:r>
          </a:p>
          <a:p>
            <a:pPr algn="just"/>
            <a:r>
              <a:rPr lang="en-US" sz="2000" dirty="0"/>
              <a:t>Transform means of transportation with other activities to seek greater entertainment for tourists</a:t>
            </a:r>
            <a:r>
              <a:rPr lang="en-US" sz="2000" b="1" dirty="0" smtClean="0"/>
              <a:t>.</a:t>
            </a:r>
            <a:endParaRPr lang="es-MX" sz="2000" dirty="0" smtClean="0"/>
          </a:p>
        </p:txBody>
      </p:sp>
      <p:graphicFrame>
        <p:nvGraphicFramePr>
          <p:cNvPr id="41" name="Marcador de contenido 5"/>
          <p:cNvGraphicFramePr>
            <a:graphicFrameLocks/>
          </p:cNvGraphicFramePr>
          <p:nvPr>
            <p:extLst>
              <p:ext uri="{D42A27DB-BD31-4B8C-83A1-F6EECF244321}">
                <p14:modId xmlns:p14="http://schemas.microsoft.com/office/powerpoint/2010/main" val="536443283"/>
              </p:ext>
            </p:extLst>
          </p:nvPr>
        </p:nvGraphicFramePr>
        <p:xfrm>
          <a:off x="11502351" y="14825243"/>
          <a:ext cx="9806301" cy="2181719"/>
        </p:xfrm>
        <a:graphic>
          <a:graphicData uri="http://schemas.openxmlformats.org/drawingml/2006/table">
            <a:tbl>
              <a:tblPr firstRow="1" firstCol="1" bandRow="1"/>
              <a:tblGrid>
                <a:gridCol w="2836498">
                  <a:extLst>
                    <a:ext uri="{9D8B030D-6E8A-4147-A177-3AD203B41FA5}">
                      <a16:colId xmlns:a16="http://schemas.microsoft.com/office/drawing/2014/main" val="1390938159"/>
                    </a:ext>
                  </a:extLst>
                </a:gridCol>
                <a:gridCol w="2556045">
                  <a:extLst>
                    <a:ext uri="{9D8B030D-6E8A-4147-A177-3AD203B41FA5}">
                      <a16:colId xmlns:a16="http://schemas.microsoft.com/office/drawing/2014/main" val="1927965402"/>
                    </a:ext>
                  </a:extLst>
                </a:gridCol>
                <a:gridCol w="2343041">
                  <a:extLst>
                    <a:ext uri="{9D8B030D-6E8A-4147-A177-3AD203B41FA5}">
                      <a16:colId xmlns:a16="http://schemas.microsoft.com/office/drawing/2014/main" val="37545053"/>
                    </a:ext>
                  </a:extLst>
                </a:gridCol>
                <a:gridCol w="2070717">
                  <a:extLst>
                    <a:ext uri="{9D8B030D-6E8A-4147-A177-3AD203B41FA5}">
                      <a16:colId xmlns:a16="http://schemas.microsoft.com/office/drawing/2014/main" val="4054670202"/>
                    </a:ext>
                  </a:extLst>
                </a:gridCol>
              </a:tblGrid>
              <a:tr h="452774">
                <a:tc>
                  <a:txBody>
                    <a:bodyPr/>
                    <a:lstStyle/>
                    <a:p>
                      <a:pPr>
                        <a:lnSpc>
                          <a:spcPct val="150000"/>
                        </a:lnSpc>
                        <a:spcAft>
                          <a:spcPts val="0"/>
                        </a:spcAft>
                      </a:pPr>
                      <a:r>
                        <a:rPr lang="es-MX" sz="2400" b="1" kern="0" dirty="0" smtClean="0">
                          <a:solidFill>
                            <a:schemeClr val="accent5"/>
                          </a:solidFill>
                          <a:effectLst/>
                          <a:latin typeface="Arial" panose="020B0604020202020204" pitchFamily="34" charset="0"/>
                          <a:ea typeface="Aptos"/>
                          <a:cs typeface="Arial" panose="020B0604020202020204" pitchFamily="34" charset="0"/>
                        </a:rPr>
                        <a:t>Place</a:t>
                      </a:r>
                      <a:endParaRPr lang="es-MX" sz="2400" kern="100" dirty="0">
                        <a:solidFill>
                          <a:schemeClr val="accent5"/>
                        </a:solidFill>
                        <a:effectLst/>
                        <a:latin typeface="Arial" panose="020B0604020202020204" pitchFamily="34" charset="0"/>
                        <a:ea typeface="Aptos"/>
                        <a:cs typeface="Arial" panose="020B0604020202020204" pitchFamily="34"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9050" cap="flat" cmpd="sng" algn="ctr">
                      <a:solidFill>
                        <a:srgbClr val="60CAF3"/>
                      </a:solidFill>
                      <a:prstDash val="solid"/>
                      <a:round/>
                      <a:headEnd type="none" w="med" len="med"/>
                      <a:tailEnd type="none" w="med" len="med"/>
                    </a:lnB>
                  </a:tcPr>
                </a:tc>
                <a:tc>
                  <a:txBody>
                    <a:bodyPr/>
                    <a:lstStyle/>
                    <a:p>
                      <a:pPr>
                        <a:lnSpc>
                          <a:spcPct val="150000"/>
                        </a:lnSpc>
                        <a:spcAft>
                          <a:spcPts val="0"/>
                        </a:spcAft>
                      </a:pPr>
                      <a:r>
                        <a:rPr lang="es-MX" sz="2400" kern="100" dirty="0" err="1" smtClean="0">
                          <a:solidFill>
                            <a:schemeClr val="accent5"/>
                          </a:solidFill>
                          <a:effectLst/>
                          <a:latin typeface="Arial" panose="020B0604020202020204" pitchFamily="34" charset="0"/>
                          <a:ea typeface="Aptos"/>
                          <a:cs typeface="Arial" panose="020B0604020202020204" pitchFamily="34" charset="0"/>
                        </a:rPr>
                        <a:t>Population</a:t>
                      </a:r>
                      <a:endParaRPr lang="es-MX" sz="2400" kern="100" dirty="0">
                        <a:solidFill>
                          <a:schemeClr val="accent5"/>
                        </a:solidFill>
                        <a:effectLst/>
                        <a:latin typeface="Arial" panose="020B0604020202020204" pitchFamily="34" charset="0"/>
                        <a:ea typeface="Aptos"/>
                        <a:cs typeface="Arial" panose="020B0604020202020204" pitchFamily="34"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9050" cap="flat" cmpd="sng" algn="ctr">
                      <a:solidFill>
                        <a:srgbClr val="60CAF3"/>
                      </a:solidFill>
                      <a:prstDash val="solid"/>
                      <a:round/>
                      <a:headEnd type="none" w="med" len="med"/>
                      <a:tailEnd type="none" w="med" len="med"/>
                    </a:lnB>
                  </a:tcPr>
                </a:tc>
                <a:tc>
                  <a:txBody>
                    <a:bodyPr/>
                    <a:lstStyle/>
                    <a:p>
                      <a:pPr>
                        <a:lnSpc>
                          <a:spcPct val="150000"/>
                        </a:lnSpc>
                        <a:spcAft>
                          <a:spcPts val="0"/>
                        </a:spcAft>
                      </a:pPr>
                      <a:r>
                        <a:rPr lang="es-MX" sz="2400" kern="1200" dirty="0" err="1" smtClean="0">
                          <a:solidFill>
                            <a:schemeClr val="accent5"/>
                          </a:solidFill>
                          <a:effectLst/>
                          <a:latin typeface="Arial" panose="020B0604020202020204" pitchFamily="34" charset="0"/>
                          <a:ea typeface="+mn-ea"/>
                          <a:cs typeface="Arial" panose="020B0604020202020204" pitchFamily="34" charset="0"/>
                        </a:rPr>
                        <a:t>Affected</a:t>
                      </a:r>
                      <a:endParaRPr lang="es-MX" sz="2400" kern="100" dirty="0">
                        <a:solidFill>
                          <a:schemeClr val="accent5"/>
                        </a:solidFill>
                        <a:effectLst/>
                        <a:latin typeface="Arial" panose="020B0604020202020204" pitchFamily="34" charset="0"/>
                        <a:ea typeface="Aptos"/>
                        <a:cs typeface="Arial" panose="020B0604020202020204" pitchFamily="34"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9050" cap="flat" cmpd="sng" algn="ctr">
                      <a:solidFill>
                        <a:srgbClr val="60CAF3"/>
                      </a:solidFill>
                      <a:prstDash val="solid"/>
                      <a:round/>
                      <a:headEnd type="none" w="med" len="med"/>
                      <a:tailEnd type="none" w="med" len="med"/>
                    </a:lnB>
                  </a:tcPr>
                </a:tc>
                <a:tc>
                  <a:txBody>
                    <a:bodyPr/>
                    <a:lstStyle/>
                    <a:p>
                      <a:pPr>
                        <a:lnSpc>
                          <a:spcPct val="150000"/>
                        </a:lnSpc>
                        <a:spcAft>
                          <a:spcPts val="0"/>
                        </a:spcAft>
                      </a:pPr>
                      <a:r>
                        <a:rPr lang="es-MX" sz="2400" dirty="0" err="1" smtClean="0">
                          <a:solidFill>
                            <a:schemeClr val="accent5"/>
                          </a:solidFill>
                        </a:rPr>
                        <a:t>Deaths</a:t>
                      </a:r>
                      <a:endParaRPr lang="es-MX" sz="2400" kern="100" dirty="0">
                        <a:solidFill>
                          <a:schemeClr val="accent5"/>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9050" cap="flat" cmpd="sng" algn="ctr">
                      <a:solidFill>
                        <a:srgbClr val="60CAF3"/>
                      </a:solidFill>
                      <a:prstDash val="solid"/>
                      <a:round/>
                      <a:headEnd type="none" w="med" len="med"/>
                      <a:tailEnd type="none" w="med" len="med"/>
                    </a:lnB>
                  </a:tcPr>
                </a:tc>
                <a:extLst>
                  <a:ext uri="{0D108BD9-81ED-4DB2-BD59-A6C34878D82A}">
                    <a16:rowId xmlns:a16="http://schemas.microsoft.com/office/drawing/2014/main" val="1462871872"/>
                  </a:ext>
                </a:extLst>
              </a:tr>
              <a:tr h="398464">
                <a:tc>
                  <a:txBody>
                    <a:bodyPr/>
                    <a:lstStyle/>
                    <a:p>
                      <a:pPr>
                        <a:lnSpc>
                          <a:spcPct val="150000"/>
                        </a:lnSpc>
                        <a:spcAft>
                          <a:spcPts val="0"/>
                        </a:spcAft>
                      </a:pPr>
                      <a:r>
                        <a:rPr lang="es-MX" sz="2000" b="1" kern="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MÉXICO</a:t>
                      </a:r>
                      <a:endParaRPr lang="es-MX" sz="2400" kern="10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905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solidFill>
                      <a:srgbClr val="CAEDFB"/>
                    </a:solidFill>
                  </a:tcPr>
                </a:tc>
                <a:tc>
                  <a:txBody>
                    <a:bodyPr/>
                    <a:lstStyle/>
                    <a:p>
                      <a:pPr algn="r">
                        <a:lnSpc>
                          <a:spcPct val="150000"/>
                        </a:lnSpc>
                        <a:spcAft>
                          <a:spcPts val="0"/>
                        </a:spcAft>
                      </a:pPr>
                      <a:r>
                        <a:rPr lang="es-MX" sz="20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126,014,024</a:t>
                      </a:r>
                      <a:endParaRPr lang="es-MX" sz="2400" kern="100" dirty="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905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solidFill>
                      <a:srgbClr val="CAEDFB"/>
                    </a:solidFill>
                  </a:tcPr>
                </a:tc>
                <a:tc>
                  <a:txBody>
                    <a:bodyPr/>
                    <a:lstStyle/>
                    <a:p>
                      <a:pPr algn="r">
                        <a:lnSpc>
                          <a:spcPct val="150000"/>
                        </a:lnSpc>
                        <a:spcAft>
                          <a:spcPts val="0"/>
                        </a:spcAft>
                      </a:pPr>
                      <a:r>
                        <a:rPr lang="es-MX" sz="20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7,633,335</a:t>
                      </a:r>
                      <a:endParaRPr lang="es-MX" sz="2400" kern="100" dirty="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905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solidFill>
                      <a:srgbClr val="CAEDFB"/>
                    </a:solidFill>
                  </a:tcPr>
                </a:tc>
                <a:tc>
                  <a:txBody>
                    <a:bodyPr/>
                    <a:lstStyle/>
                    <a:p>
                      <a:pPr algn="ctr">
                        <a:lnSpc>
                          <a:spcPct val="150000"/>
                        </a:lnSpc>
                        <a:spcAft>
                          <a:spcPts val="0"/>
                        </a:spcAft>
                      </a:pPr>
                      <a:r>
                        <a:rPr lang="es-MX" sz="2000" kern="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334,336</a:t>
                      </a:r>
                      <a:endParaRPr lang="es-MX" sz="2400" kern="10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905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solidFill>
                      <a:srgbClr val="CAEDFB"/>
                    </a:solidFill>
                  </a:tcPr>
                </a:tc>
                <a:extLst>
                  <a:ext uri="{0D108BD9-81ED-4DB2-BD59-A6C34878D82A}">
                    <a16:rowId xmlns:a16="http://schemas.microsoft.com/office/drawing/2014/main" val="2608432936"/>
                  </a:ext>
                </a:extLst>
              </a:tr>
              <a:tr h="398464">
                <a:tc>
                  <a:txBody>
                    <a:bodyPr/>
                    <a:lstStyle/>
                    <a:p>
                      <a:pPr>
                        <a:lnSpc>
                          <a:spcPct val="150000"/>
                        </a:lnSpc>
                        <a:spcAft>
                          <a:spcPts val="0"/>
                        </a:spcAft>
                      </a:pPr>
                      <a:r>
                        <a:rPr lang="es-MX" sz="2000" b="1" kern="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MICHOACÁN</a:t>
                      </a:r>
                      <a:endParaRPr lang="es-MX" sz="2400" kern="10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tcPr>
                </a:tc>
                <a:tc>
                  <a:txBody>
                    <a:bodyPr/>
                    <a:lstStyle/>
                    <a:p>
                      <a:pPr algn="r">
                        <a:lnSpc>
                          <a:spcPct val="150000"/>
                        </a:lnSpc>
                        <a:spcAft>
                          <a:spcPts val="0"/>
                        </a:spcAft>
                      </a:pPr>
                      <a:r>
                        <a:rPr lang="es-MX" sz="20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4,748,846</a:t>
                      </a:r>
                      <a:endParaRPr lang="es-MX" sz="2400" kern="100" dirty="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tcPr>
                </a:tc>
                <a:tc>
                  <a:txBody>
                    <a:bodyPr/>
                    <a:lstStyle/>
                    <a:p>
                      <a:pPr algn="r">
                        <a:lnSpc>
                          <a:spcPct val="150000"/>
                        </a:lnSpc>
                        <a:spcAft>
                          <a:spcPts val="0"/>
                        </a:spcAft>
                      </a:pPr>
                      <a:r>
                        <a:rPr lang="es-MX" sz="20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118,391</a:t>
                      </a:r>
                      <a:endParaRPr lang="es-MX" sz="2400" kern="100" dirty="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tcPr>
                </a:tc>
                <a:tc>
                  <a:txBody>
                    <a:bodyPr/>
                    <a:lstStyle/>
                    <a:p>
                      <a:pPr algn="ctr">
                        <a:lnSpc>
                          <a:spcPct val="150000"/>
                        </a:lnSpc>
                        <a:spcAft>
                          <a:spcPts val="0"/>
                        </a:spcAft>
                      </a:pPr>
                      <a:r>
                        <a:rPr lang="es-MX" sz="2000" kern="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8,803</a:t>
                      </a:r>
                      <a:endParaRPr lang="es-MX" sz="2400" kern="10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tcPr>
                </a:tc>
                <a:extLst>
                  <a:ext uri="{0D108BD9-81ED-4DB2-BD59-A6C34878D82A}">
                    <a16:rowId xmlns:a16="http://schemas.microsoft.com/office/drawing/2014/main" val="1165349966"/>
                  </a:ext>
                </a:extLst>
              </a:tr>
              <a:tr h="489887">
                <a:tc>
                  <a:txBody>
                    <a:bodyPr/>
                    <a:lstStyle/>
                    <a:p>
                      <a:pPr>
                        <a:lnSpc>
                          <a:spcPct val="150000"/>
                        </a:lnSpc>
                        <a:spcAft>
                          <a:spcPts val="0"/>
                        </a:spcAft>
                      </a:pPr>
                      <a:r>
                        <a:rPr lang="es-MX" sz="20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PÁTZCUARO</a:t>
                      </a:r>
                      <a:endParaRPr lang="es-MX" sz="2400" kern="100" dirty="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solidFill>
                      <a:srgbClr val="CAEDFB"/>
                    </a:solidFill>
                  </a:tcPr>
                </a:tc>
                <a:tc>
                  <a:txBody>
                    <a:bodyPr/>
                    <a:lstStyle/>
                    <a:p>
                      <a:pPr algn="r">
                        <a:lnSpc>
                          <a:spcPct val="150000"/>
                        </a:lnSpc>
                        <a:spcAft>
                          <a:spcPts val="0"/>
                        </a:spcAft>
                      </a:pPr>
                      <a:r>
                        <a:rPr lang="es-MX" sz="2000" kern="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98,382</a:t>
                      </a:r>
                      <a:endParaRPr lang="es-MX" sz="2400" kern="10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solidFill>
                      <a:srgbClr val="CAEDFB"/>
                    </a:solidFill>
                  </a:tcPr>
                </a:tc>
                <a:tc>
                  <a:txBody>
                    <a:bodyPr/>
                    <a:lstStyle/>
                    <a:p>
                      <a:pPr algn="r">
                        <a:lnSpc>
                          <a:spcPct val="150000"/>
                        </a:lnSpc>
                        <a:spcAft>
                          <a:spcPts val="0"/>
                        </a:spcAft>
                      </a:pPr>
                      <a:r>
                        <a:rPr lang="es-MX" sz="20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3,250</a:t>
                      </a:r>
                      <a:endParaRPr lang="es-MX" sz="2400" kern="100" dirty="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solidFill>
                      <a:srgbClr val="CAEDFB"/>
                    </a:solidFill>
                  </a:tcPr>
                </a:tc>
                <a:tc>
                  <a:txBody>
                    <a:bodyPr/>
                    <a:lstStyle/>
                    <a:p>
                      <a:pPr algn="ctr">
                        <a:lnSpc>
                          <a:spcPct val="150000"/>
                        </a:lnSpc>
                        <a:spcAft>
                          <a:spcPts val="0"/>
                        </a:spcAft>
                      </a:pPr>
                      <a:r>
                        <a:rPr lang="es-MX" sz="2000" kern="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223</a:t>
                      </a:r>
                      <a:endParaRPr lang="es-MX" sz="2400" kern="10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solidFill>
                      <a:srgbClr val="CAEDFB"/>
                    </a:solidFill>
                  </a:tcPr>
                </a:tc>
                <a:extLst>
                  <a:ext uri="{0D108BD9-81ED-4DB2-BD59-A6C34878D82A}">
                    <a16:rowId xmlns:a16="http://schemas.microsoft.com/office/drawing/2014/main" val="3783480712"/>
                  </a:ext>
                </a:extLst>
              </a:tr>
              <a:tr h="398464">
                <a:tc>
                  <a:txBody>
                    <a:bodyPr/>
                    <a:lstStyle/>
                    <a:p>
                      <a:pPr>
                        <a:lnSpc>
                          <a:spcPct val="150000"/>
                        </a:lnSpc>
                        <a:spcAft>
                          <a:spcPts val="0"/>
                        </a:spcAft>
                      </a:pPr>
                      <a:r>
                        <a:rPr lang="es-MX" sz="20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JANITZIO</a:t>
                      </a:r>
                      <a:endParaRPr lang="es-MX" sz="2400" kern="100" dirty="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tcPr>
                </a:tc>
                <a:tc>
                  <a:txBody>
                    <a:bodyPr/>
                    <a:lstStyle/>
                    <a:p>
                      <a:pPr algn="r">
                        <a:lnSpc>
                          <a:spcPct val="150000"/>
                        </a:lnSpc>
                        <a:spcAft>
                          <a:spcPts val="0"/>
                        </a:spcAft>
                      </a:pPr>
                      <a:r>
                        <a:rPr lang="es-MX" sz="20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2,352</a:t>
                      </a:r>
                      <a:endParaRPr lang="es-MX" sz="2400" kern="100" dirty="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tcPr>
                </a:tc>
                <a:tc>
                  <a:txBody>
                    <a:bodyPr/>
                    <a:lstStyle/>
                    <a:p>
                      <a:pPr algn="r">
                        <a:lnSpc>
                          <a:spcPct val="150000"/>
                        </a:lnSpc>
                        <a:spcAft>
                          <a:spcPts val="0"/>
                        </a:spcAft>
                      </a:pPr>
                      <a:r>
                        <a:rPr lang="es-MX" sz="20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235</a:t>
                      </a:r>
                      <a:endParaRPr lang="es-MX" sz="2400" kern="100" dirty="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tcPr>
                </a:tc>
                <a:tc>
                  <a:txBody>
                    <a:bodyPr/>
                    <a:lstStyle/>
                    <a:p>
                      <a:pPr algn="ctr">
                        <a:lnSpc>
                          <a:spcPct val="150000"/>
                        </a:lnSpc>
                        <a:spcAft>
                          <a:spcPts val="0"/>
                        </a:spcAft>
                      </a:pPr>
                      <a:r>
                        <a:rPr lang="es-MX" sz="20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30</a:t>
                      </a:r>
                      <a:endParaRPr lang="es-MX" sz="2400" kern="100" dirty="0">
                        <a:solidFill>
                          <a:srgbClr val="0B769F"/>
                        </a:solidFill>
                        <a:effectLst/>
                        <a:latin typeface="Aptos"/>
                        <a:ea typeface="Aptos"/>
                        <a:cs typeface="Times New Roman" panose="02020603050405020304" pitchFamily="18" charset="0"/>
                      </a:endParaRPr>
                    </a:p>
                  </a:txBody>
                  <a:tcPr marL="68580" marR="68580" marT="0" marB="0">
                    <a:lnL w="12700" cap="flat" cmpd="sng" algn="ctr">
                      <a:solidFill>
                        <a:srgbClr val="60CAF3"/>
                      </a:solidFill>
                      <a:prstDash val="solid"/>
                      <a:round/>
                      <a:headEnd type="none" w="med" len="med"/>
                      <a:tailEnd type="none" w="med" len="med"/>
                    </a:lnL>
                    <a:lnR w="12700" cap="flat" cmpd="sng" algn="ctr">
                      <a:solidFill>
                        <a:srgbClr val="60CAF3"/>
                      </a:solidFill>
                      <a:prstDash val="solid"/>
                      <a:round/>
                      <a:headEnd type="none" w="med" len="med"/>
                      <a:tailEnd type="none" w="med" len="med"/>
                    </a:lnR>
                    <a:lnT w="12700" cap="flat" cmpd="sng" algn="ctr">
                      <a:solidFill>
                        <a:srgbClr val="60CAF3"/>
                      </a:solidFill>
                      <a:prstDash val="solid"/>
                      <a:round/>
                      <a:headEnd type="none" w="med" len="med"/>
                      <a:tailEnd type="none" w="med" len="med"/>
                    </a:lnT>
                    <a:lnB w="12700" cap="flat" cmpd="sng" algn="ctr">
                      <a:solidFill>
                        <a:srgbClr val="60CAF3"/>
                      </a:solidFill>
                      <a:prstDash val="solid"/>
                      <a:round/>
                      <a:headEnd type="none" w="med" len="med"/>
                      <a:tailEnd type="none" w="med" len="med"/>
                    </a:lnB>
                  </a:tcPr>
                </a:tc>
                <a:extLst>
                  <a:ext uri="{0D108BD9-81ED-4DB2-BD59-A6C34878D82A}">
                    <a16:rowId xmlns:a16="http://schemas.microsoft.com/office/drawing/2014/main" val="1857406954"/>
                  </a:ext>
                </a:extLst>
              </a:tr>
            </a:tbl>
          </a:graphicData>
        </a:graphic>
      </p:graphicFrame>
      <p:pic>
        <p:nvPicPr>
          <p:cNvPr id="2" name="Imagen 1"/>
          <p:cNvPicPr>
            <a:picLocks noChangeAspect="1"/>
          </p:cNvPicPr>
          <p:nvPr/>
        </p:nvPicPr>
        <p:blipFill>
          <a:blip r:embed="rId3"/>
          <a:stretch>
            <a:fillRect/>
          </a:stretch>
        </p:blipFill>
        <p:spPr>
          <a:xfrm>
            <a:off x="11488117" y="8580728"/>
            <a:ext cx="4952055" cy="4069183"/>
          </a:xfrm>
          <a:prstGeom prst="rect">
            <a:avLst/>
          </a:prstGeom>
        </p:spPr>
      </p:pic>
      <p:pic>
        <p:nvPicPr>
          <p:cNvPr id="27" name="Imagen 26">
            <a:extLst>
              <a:ext uri="{FF2B5EF4-FFF2-40B4-BE49-F238E27FC236}">
                <a16:creationId xmlns:a16="http://schemas.microsoft.com/office/drawing/2014/main" id="{5BD8B6DA-2D2B-22C7-2242-779EC4890672}"/>
              </a:ext>
            </a:extLst>
          </p:cNvPr>
          <p:cNvPicPr>
            <a:picLocks noChangeAspect="1"/>
          </p:cNvPicPr>
          <p:nvPr/>
        </p:nvPicPr>
        <p:blipFill>
          <a:blip r:embed="rId4"/>
          <a:stretch>
            <a:fillRect/>
          </a:stretch>
        </p:blipFill>
        <p:spPr>
          <a:xfrm>
            <a:off x="4788027" y="30532647"/>
            <a:ext cx="4919752" cy="1498849"/>
          </a:xfrm>
          <a:prstGeom prst="rect">
            <a:avLst/>
          </a:prstGeom>
        </p:spPr>
      </p:pic>
      <p:pic>
        <p:nvPicPr>
          <p:cNvPr id="30" name="Imagen 29">
            <a:extLst>
              <a:ext uri="{FF2B5EF4-FFF2-40B4-BE49-F238E27FC236}">
                <a16:creationId xmlns:a16="http://schemas.microsoft.com/office/drawing/2014/main" id="{CEB248A4-6F74-DD5F-BD65-A63102A514F6}"/>
              </a:ext>
            </a:extLst>
          </p:cNvPr>
          <p:cNvPicPr>
            <a:picLocks noChangeAspect="1"/>
          </p:cNvPicPr>
          <p:nvPr/>
        </p:nvPicPr>
        <p:blipFill>
          <a:blip r:embed="rId5"/>
          <a:stretch>
            <a:fillRect/>
          </a:stretch>
        </p:blipFill>
        <p:spPr>
          <a:xfrm>
            <a:off x="9910416" y="30402188"/>
            <a:ext cx="3050911" cy="2110901"/>
          </a:xfrm>
          <a:prstGeom prst="rect">
            <a:avLst/>
          </a:prstGeom>
        </p:spPr>
      </p:pic>
      <p:pic>
        <p:nvPicPr>
          <p:cNvPr id="4" name="Imagen 3"/>
          <p:cNvPicPr>
            <a:picLocks noChangeAspect="1"/>
          </p:cNvPicPr>
          <p:nvPr/>
        </p:nvPicPr>
        <p:blipFill>
          <a:blip r:embed="rId6"/>
          <a:stretch>
            <a:fillRect/>
          </a:stretch>
        </p:blipFill>
        <p:spPr>
          <a:xfrm>
            <a:off x="226819" y="30484200"/>
            <a:ext cx="4334389" cy="1595745"/>
          </a:xfrm>
          <a:prstGeom prst="rect">
            <a:avLst/>
          </a:prstGeom>
        </p:spPr>
      </p:pic>
      <p:pic>
        <p:nvPicPr>
          <p:cNvPr id="32" name="Picture 8" descr="A close-up of a logo&#10;&#10;Description automatically generated">
            <a:extLst>
              <a:ext uri="{FF2B5EF4-FFF2-40B4-BE49-F238E27FC236}">
                <a16:creationId xmlns:a16="http://schemas.microsoft.com/office/drawing/2014/main" id="{A3DA5A52-B1AF-A6FF-2D5C-851A588B33C6}"/>
              </a:ext>
            </a:extLst>
          </p:cNvPr>
          <p:cNvPicPr>
            <a:picLocks noChangeAspect="1"/>
          </p:cNvPicPr>
          <p:nvPr/>
        </p:nvPicPr>
        <p:blipFill rotWithShape="1">
          <a:blip r:embed="rId7">
            <a:extLst>
              <a:ext uri="{28A0092B-C50C-407E-A947-70E740481C1C}">
                <a14:useLocalDpi xmlns:a14="http://schemas.microsoft.com/office/drawing/2010/main" val="0"/>
              </a:ext>
            </a:extLst>
          </a:blip>
          <a:srcRect r="50493"/>
          <a:stretch/>
        </p:blipFill>
        <p:spPr>
          <a:xfrm>
            <a:off x="13297389" y="30614910"/>
            <a:ext cx="4068824" cy="1453537"/>
          </a:xfrm>
          <a:prstGeom prst="rect">
            <a:avLst/>
          </a:prstGeom>
        </p:spPr>
      </p:pic>
      <p:pic>
        <p:nvPicPr>
          <p:cNvPr id="8" name="Imagen 7"/>
          <p:cNvPicPr>
            <a:picLocks noChangeAspect="1"/>
          </p:cNvPicPr>
          <p:nvPr/>
        </p:nvPicPr>
        <p:blipFill>
          <a:blip r:embed="rId8"/>
          <a:stretch>
            <a:fillRect/>
          </a:stretch>
        </p:blipFill>
        <p:spPr>
          <a:xfrm>
            <a:off x="17642392" y="30614910"/>
            <a:ext cx="4066384" cy="1450974"/>
          </a:xfrm>
          <a:prstGeom prst="rect">
            <a:avLst/>
          </a:prstGeom>
        </p:spPr>
      </p:pic>
      <p:pic>
        <p:nvPicPr>
          <p:cNvPr id="9" name="Imagen 8"/>
          <p:cNvPicPr>
            <a:picLocks noChangeAspect="1"/>
          </p:cNvPicPr>
          <p:nvPr/>
        </p:nvPicPr>
        <p:blipFill>
          <a:blip r:embed="rId9"/>
          <a:stretch>
            <a:fillRect/>
          </a:stretch>
        </p:blipFill>
        <p:spPr>
          <a:xfrm>
            <a:off x="433297" y="25408307"/>
            <a:ext cx="4921013" cy="3434953"/>
          </a:xfrm>
          <a:prstGeom prst="rect">
            <a:avLst/>
          </a:prstGeom>
        </p:spPr>
      </p:pic>
      <p:pic>
        <p:nvPicPr>
          <p:cNvPr id="3" name="Imagen 2"/>
          <p:cNvPicPr>
            <a:picLocks noChangeAspect="1"/>
          </p:cNvPicPr>
          <p:nvPr/>
        </p:nvPicPr>
        <p:blipFill>
          <a:blip r:embed="rId10"/>
          <a:stretch>
            <a:fillRect/>
          </a:stretch>
        </p:blipFill>
        <p:spPr>
          <a:xfrm>
            <a:off x="5923050" y="25447546"/>
            <a:ext cx="4909073" cy="3395714"/>
          </a:xfrm>
          <a:prstGeom prst="rect">
            <a:avLst/>
          </a:prstGeom>
        </p:spPr>
      </p:pic>
      <p:pic>
        <p:nvPicPr>
          <p:cNvPr id="1026" name="Picture 2" descr="COVID golpea a habitantes de Janitzio; con túneles y viajes entre semana  buscan salvar a la isla"/>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26819" y="18079891"/>
            <a:ext cx="4792282" cy="3190291"/>
          </a:xfrm>
          <a:prstGeom prst="rect">
            <a:avLst/>
          </a:prstGeom>
          <a:noFill/>
          <a:extLst>
            <a:ext uri="{909E8E84-426E-40DD-AFC4-6F175D3DCCD1}">
              <a14:hiddenFill xmlns:a14="http://schemas.microsoft.com/office/drawing/2010/main">
                <a:solidFill>
                  <a:srgbClr val="FFFFFF"/>
                </a:solidFill>
              </a14:hiddenFill>
            </a:ext>
          </a:extLst>
        </p:spPr>
      </p:pic>
      <p:pic>
        <p:nvPicPr>
          <p:cNvPr id="12" name="Imagen 11"/>
          <p:cNvPicPr>
            <a:picLocks noChangeAspect="1"/>
          </p:cNvPicPr>
          <p:nvPr/>
        </p:nvPicPr>
        <p:blipFill>
          <a:blip r:embed="rId12"/>
          <a:stretch>
            <a:fillRect/>
          </a:stretch>
        </p:blipFill>
        <p:spPr>
          <a:xfrm>
            <a:off x="5699743" y="18119253"/>
            <a:ext cx="5155315" cy="3150929"/>
          </a:xfrm>
          <a:prstGeom prst="rect">
            <a:avLst/>
          </a:prstGeom>
        </p:spPr>
      </p:pic>
      <p:sp>
        <p:nvSpPr>
          <p:cNvPr id="54" name="Rectangle 13">
            <a:extLst>
              <a:ext uri="{FF2B5EF4-FFF2-40B4-BE49-F238E27FC236}">
                <a16:creationId xmlns:a16="http://schemas.microsoft.com/office/drawing/2014/main" id="{E1740A7A-6695-6CF1-91FA-89E790A6BC05}"/>
              </a:ext>
            </a:extLst>
          </p:cNvPr>
          <p:cNvSpPr/>
          <p:nvPr/>
        </p:nvSpPr>
        <p:spPr>
          <a:xfrm>
            <a:off x="286127" y="8079620"/>
            <a:ext cx="10568930" cy="606386"/>
          </a:xfrm>
          <a:prstGeom prst="rect">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CA" sz="3200" dirty="0"/>
              <a:t>Contextualization of the Problem</a:t>
            </a:r>
            <a:endParaRPr lang="en-CA" sz="3200" dirty="0"/>
          </a:p>
        </p:txBody>
      </p:sp>
      <p:pic>
        <p:nvPicPr>
          <p:cNvPr id="53" name="Imagen 52"/>
          <p:cNvPicPr>
            <a:picLocks noChangeAspect="1"/>
          </p:cNvPicPr>
          <p:nvPr/>
        </p:nvPicPr>
        <p:blipFill>
          <a:blip r:embed="rId13"/>
          <a:stretch>
            <a:fillRect/>
          </a:stretch>
        </p:blipFill>
        <p:spPr>
          <a:xfrm>
            <a:off x="17417735" y="8593530"/>
            <a:ext cx="4035902" cy="4041998"/>
          </a:xfrm>
          <a:prstGeom prst="rect">
            <a:avLst/>
          </a:prstGeom>
        </p:spPr>
      </p:pic>
      <p:sp>
        <p:nvSpPr>
          <p:cNvPr id="58" name="Rectangle 27">
            <a:extLst>
              <a:ext uri="{FF2B5EF4-FFF2-40B4-BE49-F238E27FC236}">
                <a16:creationId xmlns:a16="http://schemas.microsoft.com/office/drawing/2014/main" id="{B1EA81A3-0D41-40A2-7BBB-470E6C80CF7F}"/>
              </a:ext>
            </a:extLst>
          </p:cNvPr>
          <p:cNvSpPr/>
          <p:nvPr/>
        </p:nvSpPr>
        <p:spPr>
          <a:xfrm>
            <a:off x="286127" y="21706612"/>
            <a:ext cx="10568932" cy="722994"/>
          </a:xfrm>
          <a:prstGeom prst="rect">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3200" dirty="0" smtClean="0"/>
              <a:t>Technological</a:t>
            </a:r>
            <a:r>
              <a:rPr lang="es-MX" sz="3200" dirty="0" smtClean="0"/>
              <a:t> </a:t>
            </a:r>
            <a:r>
              <a:rPr lang="es-MX" sz="3200" dirty="0"/>
              <a:t>Reflections</a:t>
            </a:r>
            <a:endParaRPr lang="en-CA" sz="3200" dirty="0"/>
          </a:p>
        </p:txBody>
      </p:sp>
    </p:spTree>
    <p:extLst>
      <p:ext uri="{BB962C8B-B14F-4D97-AF65-F5344CB8AC3E}">
        <p14:creationId xmlns:p14="http://schemas.microsoft.com/office/powerpoint/2010/main" val="45039398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11852</TotalTime>
  <Words>1432</Words>
  <Application>Microsoft Office PowerPoint</Application>
  <PresentationFormat>Personalizado</PresentationFormat>
  <Paragraphs>63</Paragraphs>
  <Slides>1</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vt:i4>
      </vt:variant>
    </vt:vector>
  </HeadingPairs>
  <TitlesOfParts>
    <vt:vector size="8" baseType="lpstr">
      <vt:lpstr>Aptos</vt:lpstr>
      <vt:lpstr>Arial</vt:lpstr>
      <vt:lpstr>Calibri</vt:lpstr>
      <vt:lpstr>Calibri Light</vt:lpstr>
      <vt:lpstr>Rockwell</vt:lpstr>
      <vt:lpstr>Times New Roman</vt:lpstr>
      <vt:lpstr>Office Theme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Diego Macall</dc:creator>
  <cp:lastModifiedBy>hp</cp:lastModifiedBy>
  <cp:revision>248</cp:revision>
  <dcterms:created xsi:type="dcterms:W3CDTF">2023-09-13T17:18:18Z</dcterms:created>
  <dcterms:modified xsi:type="dcterms:W3CDTF">2024-10-08T05:14:33Z</dcterms:modified>
</cp:coreProperties>
</file>

<file path=docProps/thumbnail.jpeg>
</file>